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4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304" r:id="rId4"/>
    <p:sldId id="305" r:id="rId5"/>
    <p:sldId id="306" r:id="rId6"/>
    <p:sldId id="320" r:id="rId7"/>
    <p:sldId id="321" r:id="rId8"/>
    <p:sldId id="307" r:id="rId9"/>
    <p:sldId id="308" r:id="rId10"/>
    <p:sldId id="322" r:id="rId11"/>
    <p:sldId id="323" r:id="rId12"/>
    <p:sldId id="324" r:id="rId13"/>
    <p:sldId id="325" r:id="rId14"/>
    <p:sldId id="326" r:id="rId15"/>
    <p:sldId id="327" r:id="rId16"/>
    <p:sldId id="328" r:id="rId17"/>
    <p:sldId id="329" r:id="rId18"/>
    <p:sldId id="309" r:id="rId19"/>
    <p:sldId id="310" r:id="rId20"/>
    <p:sldId id="311" r:id="rId21"/>
    <p:sldId id="312" r:id="rId22"/>
    <p:sldId id="313" r:id="rId23"/>
    <p:sldId id="314" r:id="rId24"/>
    <p:sldId id="315" r:id="rId25"/>
    <p:sldId id="316" r:id="rId26"/>
    <p:sldId id="286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963" autoAdjust="0"/>
    <p:restoredTop sz="80730" autoAdjust="0"/>
  </p:normalViewPr>
  <p:slideViewPr>
    <p:cSldViewPr snapToGrid="0">
      <p:cViewPr varScale="1">
        <p:scale>
          <a:sx n="89" d="100"/>
          <a:sy n="89" d="100"/>
        </p:scale>
        <p:origin x="-450" y="-10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4794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77CD296-365C-4D54-9E94-88A10DD13778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98D6CBF-AD84-4048-82E3-DA1EFD26375E}">
      <dgm:prSet/>
      <dgm:spPr/>
      <dgm:t>
        <a:bodyPr/>
        <a:lstStyle/>
        <a:p>
          <a:pPr rtl="0"/>
          <a:r>
            <a:rPr lang="de-DE" dirty="0" smtClean="0"/>
            <a:t>XML/JSON </a:t>
          </a:r>
          <a:r>
            <a:rPr lang="de-DE" dirty="0" err="1" smtClean="0"/>
            <a:t>Dump</a:t>
          </a:r>
          <a:endParaRPr lang="en-US" dirty="0"/>
        </a:p>
      </dgm:t>
    </dgm:pt>
    <dgm:pt modelId="{8FC696A9-7013-4D33-AD55-6AC0B6561883}" type="parTrans" cxnId="{ACDD7CC0-6023-4DEF-989E-A05A75EAC66E}">
      <dgm:prSet/>
      <dgm:spPr/>
      <dgm:t>
        <a:bodyPr/>
        <a:lstStyle/>
        <a:p>
          <a:endParaRPr lang="en-US"/>
        </a:p>
      </dgm:t>
    </dgm:pt>
    <dgm:pt modelId="{003355F8-3D90-4762-AD02-239EF33254CC}" type="sibTrans" cxnId="{ACDD7CC0-6023-4DEF-989E-A05A75EAC66E}">
      <dgm:prSet/>
      <dgm:spPr/>
      <dgm:t>
        <a:bodyPr/>
        <a:lstStyle/>
        <a:p>
          <a:endParaRPr lang="en-US"/>
        </a:p>
      </dgm:t>
    </dgm:pt>
    <dgm:pt modelId="{15345E5C-6935-4EAB-8CC4-A1490EBFD917}">
      <dgm:prSet/>
      <dgm:spPr/>
      <dgm:t>
        <a:bodyPr/>
        <a:lstStyle/>
        <a:p>
          <a:pPr rtl="0"/>
          <a:r>
            <a:rPr lang="de-DE" dirty="0" smtClean="0"/>
            <a:t>Feature CSV</a:t>
          </a:r>
          <a:endParaRPr lang="en-US" dirty="0"/>
        </a:p>
      </dgm:t>
    </dgm:pt>
    <dgm:pt modelId="{2C4552C6-54FC-41E2-9389-1B535A14D1A9}" type="parTrans" cxnId="{15904F14-E7DA-4E68-B8BB-0EFC42092B64}">
      <dgm:prSet/>
      <dgm:spPr/>
      <dgm:t>
        <a:bodyPr/>
        <a:lstStyle/>
        <a:p>
          <a:endParaRPr lang="en-US"/>
        </a:p>
      </dgm:t>
    </dgm:pt>
    <dgm:pt modelId="{0F2897B0-A77B-4501-BD22-1F0EA96A09CC}" type="sibTrans" cxnId="{15904F14-E7DA-4E68-B8BB-0EFC42092B64}">
      <dgm:prSet/>
      <dgm:spPr/>
      <dgm:t>
        <a:bodyPr/>
        <a:lstStyle/>
        <a:p>
          <a:endParaRPr lang="en-US"/>
        </a:p>
      </dgm:t>
    </dgm:pt>
    <dgm:pt modelId="{1518A338-474C-48AE-BB1E-88528F0FDA65}">
      <dgm:prSet/>
      <dgm:spPr/>
      <dgm:t>
        <a:bodyPr/>
        <a:lstStyle/>
        <a:p>
          <a:pPr rtl="0"/>
          <a:r>
            <a:rPr lang="de-DE" dirty="0" smtClean="0"/>
            <a:t>PHP </a:t>
          </a:r>
          <a:r>
            <a:rPr lang="de-DE" dirty="0" err="1" smtClean="0"/>
            <a:t>Suggester</a:t>
          </a:r>
          <a:endParaRPr lang="en-US" dirty="0"/>
        </a:p>
      </dgm:t>
    </dgm:pt>
    <dgm:pt modelId="{51ADC726-0559-4876-A6F0-731BF9194BD4}" type="parTrans" cxnId="{84C31860-8B6B-4C84-8ECF-85AD565B018B}">
      <dgm:prSet/>
      <dgm:spPr/>
      <dgm:t>
        <a:bodyPr/>
        <a:lstStyle/>
        <a:p>
          <a:endParaRPr lang="en-US"/>
        </a:p>
      </dgm:t>
    </dgm:pt>
    <dgm:pt modelId="{75FA5694-1B1F-4C9C-9046-F05C7C3CDAF7}" type="sibTrans" cxnId="{84C31860-8B6B-4C84-8ECF-85AD565B018B}">
      <dgm:prSet/>
      <dgm:spPr/>
      <dgm:t>
        <a:bodyPr/>
        <a:lstStyle/>
        <a:p>
          <a:endParaRPr lang="en-US"/>
        </a:p>
      </dgm:t>
    </dgm:pt>
    <dgm:pt modelId="{FDB6934D-A99B-406E-B3EA-7CFB589B396C}">
      <dgm:prSet/>
      <dgm:spPr/>
      <dgm:t>
        <a:bodyPr/>
        <a:lstStyle/>
        <a:p>
          <a:pPr rtl="0"/>
          <a:r>
            <a:rPr lang="de-DE" dirty="0" err="1" smtClean="0"/>
            <a:t>Suggestions</a:t>
          </a:r>
          <a:endParaRPr lang="en-US" dirty="0"/>
        </a:p>
      </dgm:t>
    </dgm:pt>
    <dgm:pt modelId="{0083518B-3084-4952-B205-5AD09C6AFB39}" type="parTrans" cxnId="{555B799B-BD20-44CA-BCDA-47000DF67A18}">
      <dgm:prSet/>
      <dgm:spPr/>
      <dgm:t>
        <a:bodyPr/>
        <a:lstStyle/>
        <a:p>
          <a:endParaRPr lang="en-US"/>
        </a:p>
      </dgm:t>
    </dgm:pt>
    <dgm:pt modelId="{1D0B1F3C-5773-4C6D-96C1-D62231378A3E}" type="sibTrans" cxnId="{555B799B-BD20-44CA-BCDA-47000DF67A18}">
      <dgm:prSet/>
      <dgm:spPr/>
      <dgm:t>
        <a:bodyPr/>
        <a:lstStyle/>
        <a:p>
          <a:endParaRPr lang="en-US"/>
        </a:p>
      </dgm:t>
    </dgm:pt>
    <dgm:pt modelId="{C9088701-4673-4EB7-AF16-5E1FB0746B67}">
      <dgm:prSet/>
      <dgm:spPr/>
      <dgm:t>
        <a:bodyPr/>
        <a:lstStyle/>
        <a:p>
          <a:pPr rtl="0"/>
          <a:r>
            <a:rPr lang="de-DE" dirty="0" err="1" smtClean="0"/>
            <a:t>Dump</a:t>
          </a:r>
          <a:r>
            <a:rPr lang="de-DE" dirty="0" smtClean="0"/>
            <a:t> </a:t>
          </a:r>
          <a:r>
            <a:rPr lang="de-DE" dirty="0" err="1" smtClean="0"/>
            <a:t>parser</a:t>
          </a:r>
          <a:endParaRPr lang="en-US" dirty="0"/>
        </a:p>
      </dgm:t>
    </dgm:pt>
    <dgm:pt modelId="{00820A42-2F8E-4D1D-909D-E5F230904179}" type="parTrans" cxnId="{D2F8CA72-CB3D-453F-80BD-DFC7C517B2D0}">
      <dgm:prSet/>
      <dgm:spPr/>
      <dgm:t>
        <a:bodyPr/>
        <a:lstStyle/>
        <a:p>
          <a:endParaRPr lang="en-US"/>
        </a:p>
      </dgm:t>
    </dgm:pt>
    <dgm:pt modelId="{D03CCB54-0AF6-4D4A-8365-E995CAE1B560}" type="sibTrans" cxnId="{D2F8CA72-CB3D-453F-80BD-DFC7C517B2D0}">
      <dgm:prSet/>
      <dgm:spPr/>
      <dgm:t>
        <a:bodyPr/>
        <a:lstStyle/>
        <a:p>
          <a:endParaRPr lang="en-US"/>
        </a:p>
      </dgm:t>
    </dgm:pt>
    <dgm:pt modelId="{4903AD73-15E1-4870-B527-7A03EFD3C873}">
      <dgm:prSet/>
      <dgm:spPr/>
      <dgm:t>
        <a:bodyPr/>
        <a:lstStyle/>
        <a:p>
          <a:pPr rtl="0"/>
          <a:r>
            <a:rPr lang="de-DE" dirty="0" smtClean="0"/>
            <a:t>MySQL Table</a:t>
          </a:r>
          <a:endParaRPr lang="en-US" dirty="0"/>
        </a:p>
      </dgm:t>
    </dgm:pt>
    <dgm:pt modelId="{D73B8C01-ABC1-4753-9630-D68F2408C71B}" type="parTrans" cxnId="{F659A54E-912D-4A2C-995E-6467076C7579}">
      <dgm:prSet/>
      <dgm:spPr/>
      <dgm:t>
        <a:bodyPr/>
        <a:lstStyle/>
        <a:p>
          <a:endParaRPr lang="en-US"/>
        </a:p>
      </dgm:t>
    </dgm:pt>
    <dgm:pt modelId="{6CC77831-E987-40CE-8108-33DF27DAB8EA}" type="sibTrans" cxnId="{F659A54E-912D-4A2C-995E-6467076C7579}">
      <dgm:prSet/>
      <dgm:spPr/>
      <dgm:t>
        <a:bodyPr/>
        <a:lstStyle/>
        <a:p>
          <a:endParaRPr lang="en-US"/>
        </a:p>
      </dgm:t>
    </dgm:pt>
    <dgm:pt modelId="{FF0179DD-07EC-46CB-93FF-A3B07779F8DF}">
      <dgm:prSet/>
      <dgm:spPr/>
      <dgm:t>
        <a:bodyPr/>
        <a:lstStyle/>
        <a:p>
          <a:pPr rtl="0"/>
          <a:r>
            <a:rPr lang="de-DE" dirty="0" err="1" smtClean="0"/>
            <a:t>Calculate</a:t>
          </a:r>
          <a:r>
            <a:rPr lang="de-DE" dirty="0" smtClean="0"/>
            <a:t> </a:t>
          </a:r>
          <a:r>
            <a:rPr lang="de-DE" dirty="0" err="1" smtClean="0"/>
            <a:t>Probabilities</a:t>
          </a:r>
          <a:endParaRPr lang="en-US" dirty="0"/>
        </a:p>
      </dgm:t>
    </dgm:pt>
    <dgm:pt modelId="{89816D5E-BB5A-4D82-BE73-5FB0A25BCE10}" type="parTrans" cxnId="{F522FBCA-F252-4770-A734-CAEDEB5B3AA5}">
      <dgm:prSet/>
      <dgm:spPr/>
      <dgm:t>
        <a:bodyPr/>
        <a:lstStyle/>
        <a:p>
          <a:endParaRPr lang="en-US"/>
        </a:p>
      </dgm:t>
    </dgm:pt>
    <dgm:pt modelId="{33984E93-1EBC-45F4-B01B-DD7A2976DCDF}" type="sibTrans" cxnId="{F522FBCA-F252-4770-A734-CAEDEB5B3AA5}">
      <dgm:prSet/>
      <dgm:spPr/>
      <dgm:t>
        <a:bodyPr/>
        <a:lstStyle/>
        <a:p>
          <a:endParaRPr lang="en-US"/>
        </a:p>
      </dgm:t>
    </dgm:pt>
    <dgm:pt modelId="{FC1D665A-78F6-4BB0-893A-D6A093A76F47}" type="pres">
      <dgm:prSet presAssocID="{177CD296-365C-4D54-9E94-88A10DD13778}" presName="CompostProcess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A70A099-D2A3-4E42-B577-7FF74B795A00}" type="pres">
      <dgm:prSet presAssocID="{177CD296-365C-4D54-9E94-88A10DD13778}" presName="arrow" presStyleLbl="bgShp" presStyleIdx="0" presStyleCnt="1"/>
      <dgm:spPr/>
    </dgm:pt>
    <dgm:pt modelId="{894D31DE-EDE6-4C30-8160-DB6F00E7A228}" type="pres">
      <dgm:prSet presAssocID="{177CD296-365C-4D54-9E94-88A10DD13778}" presName="linearProcess" presStyleCnt="0"/>
      <dgm:spPr/>
    </dgm:pt>
    <dgm:pt modelId="{90DD01C2-72B8-409B-8DF1-F69044A2547B}" type="pres">
      <dgm:prSet presAssocID="{698D6CBF-AD84-4048-82E3-DA1EFD26375E}" presName="text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5B55844-3DB2-408E-A2CB-82348E35B88B}" type="pres">
      <dgm:prSet presAssocID="{003355F8-3D90-4762-AD02-239EF33254CC}" presName="sibTrans" presStyleCnt="0"/>
      <dgm:spPr/>
    </dgm:pt>
    <dgm:pt modelId="{96701B94-0767-49E1-A156-4F40F84BCEA8}" type="pres">
      <dgm:prSet presAssocID="{C9088701-4673-4EB7-AF16-5E1FB0746B67}" presName="text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D407B74-A892-45D4-9438-010F4D54D76E}" type="pres">
      <dgm:prSet presAssocID="{D03CCB54-0AF6-4D4A-8365-E995CAE1B560}" presName="sibTrans" presStyleCnt="0"/>
      <dgm:spPr/>
    </dgm:pt>
    <dgm:pt modelId="{A0647606-C1E3-49D0-9CD1-BC294BA38448}" type="pres">
      <dgm:prSet presAssocID="{15345E5C-6935-4EAB-8CC4-A1490EBFD917}" presName="text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4E5351E-1544-46D8-A82D-F811B4BFC019}" type="pres">
      <dgm:prSet presAssocID="{0F2897B0-A77B-4501-BD22-1F0EA96A09CC}" presName="sibTrans" presStyleCnt="0"/>
      <dgm:spPr/>
    </dgm:pt>
    <dgm:pt modelId="{3875F102-DA91-4C31-9112-1824E460AD03}" type="pres">
      <dgm:prSet presAssocID="{FF0179DD-07EC-46CB-93FF-A3B07779F8DF}" presName="text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9503A90-EA78-4758-98D7-A34FAA8AFBF1}" type="pres">
      <dgm:prSet presAssocID="{33984E93-1EBC-45F4-B01B-DD7A2976DCDF}" presName="sibTrans" presStyleCnt="0"/>
      <dgm:spPr/>
    </dgm:pt>
    <dgm:pt modelId="{7C994B2C-9B51-4CB7-B616-2F1182B9422D}" type="pres">
      <dgm:prSet presAssocID="{4903AD73-15E1-4870-B527-7A03EFD3C873}" presName="text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A4CE6B7-350B-4CE8-89E5-9463D95D6A1F}" type="pres">
      <dgm:prSet presAssocID="{6CC77831-E987-40CE-8108-33DF27DAB8EA}" presName="sibTrans" presStyleCnt="0"/>
      <dgm:spPr/>
    </dgm:pt>
    <dgm:pt modelId="{9A981F31-EC91-4D7B-BCC0-8320E0F9C2E6}" type="pres">
      <dgm:prSet presAssocID="{1518A338-474C-48AE-BB1E-88528F0FDA65}" presName="text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971B749-2CA5-4355-A684-EBCE95B91767}" type="pres">
      <dgm:prSet presAssocID="{75FA5694-1B1F-4C9C-9046-F05C7C3CDAF7}" presName="sibTrans" presStyleCnt="0"/>
      <dgm:spPr/>
    </dgm:pt>
    <dgm:pt modelId="{72DEADD0-B40B-4144-A329-487E034F8677}" type="pres">
      <dgm:prSet presAssocID="{FDB6934D-A99B-406E-B3EA-7CFB589B396C}" presName="text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CDD7CC0-6023-4DEF-989E-A05A75EAC66E}" srcId="{177CD296-365C-4D54-9E94-88A10DD13778}" destId="{698D6CBF-AD84-4048-82E3-DA1EFD26375E}" srcOrd="0" destOrd="0" parTransId="{8FC696A9-7013-4D33-AD55-6AC0B6561883}" sibTransId="{003355F8-3D90-4762-AD02-239EF33254CC}"/>
    <dgm:cxn modelId="{D2F8CA72-CB3D-453F-80BD-DFC7C517B2D0}" srcId="{177CD296-365C-4D54-9E94-88A10DD13778}" destId="{C9088701-4673-4EB7-AF16-5E1FB0746B67}" srcOrd="1" destOrd="0" parTransId="{00820A42-2F8E-4D1D-909D-E5F230904179}" sibTransId="{D03CCB54-0AF6-4D4A-8365-E995CAE1B560}"/>
    <dgm:cxn modelId="{15904F14-E7DA-4E68-B8BB-0EFC42092B64}" srcId="{177CD296-365C-4D54-9E94-88A10DD13778}" destId="{15345E5C-6935-4EAB-8CC4-A1490EBFD917}" srcOrd="2" destOrd="0" parTransId="{2C4552C6-54FC-41E2-9389-1B535A14D1A9}" sibTransId="{0F2897B0-A77B-4501-BD22-1F0EA96A09CC}"/>
    <dgm:cxn modelId="{0A27C7D1-0400-4B31-8A59-FF403CADDA0F}" type="presOf" srcId="{FDB6934D-A99B-406E-B3EA-7CFB589B396C}" destId="{72DEADD0-B40B-4144-A329-487E034F8677}" srcOrd="0" destOrd="0" presId="urn:microsoft.com/office/officeart/2005/8/layout/hProcess9"/>
    <dgm:cxn modelId="{3536E0CA-2F8A-4281-8EA6-66401E26FBB8}" type="presOf" srcId="{698D6CBF-AD84-4048-82E3-DA1EFD26375E}" destId="{90DD01C2-72B8-409B-8DF1-F69044A2547B}" srcOrd="0" destOrd="0" presId="urn:microsoft.com/office/officeart/2005/8/layout/hProcess9"/>
    <dgm:cxn modelId="{ABB3A236-6664-4718-9ACA-34D9645008AA}" type="presOf" srcId="{15345E5C-6935-4EAB-8CC4-A1490EBFD917}" destId="{A0647606-C1E3-49D0-9CD1-BC294BA38448}" srcOrd="0" destOrd="0" presId="urn:microsoft.com/office/officeart/2005/8/layout/hProcess9"/>
    <dgm:cxn modelId="{58C040B0-5B2A-40F3-AE1C-7F5EB71464DB}" type="presOf" srcId="{1518A338-474C-48AE-BB1E-88528F0FDA65}" destId="{9A981F31-EC91-4D7B-BCC0-8320E0F9C2E6}" srcOrd="0" destOrd="0" presId="urn:microsoft.com/office/officeart/2005/8/layout/hProcess9"/>
    <dgm:cxn modelId="{F522FBCA-F252-4770-A734-CAEDEB5B3AA5}" srcId="{177CD296-365C-4D54-9E94-88A10DD13778}" destId="{FF0179DD-07EC-46CB-93FF-A3B07779F8DF}" srcOrd="3" destOrd="0" parTransId="{89816D5E-BB5A-4D82-BE73-5FB0A25BCE10}" sibTransId="{33984E93-1EBC-45F4-B01B-DD7A2976DCDF}"/>
    <dgm:cxn modelId="{555B799B-BD20-44CA-BCDA-47000DF67A18}" srcId="{177CD296-365C-4D54-9E94-88A10DD13778}" destId="{FDB6934D-A99B-406E-B3EA-7CFB589B396C}" srcOrd="6" destOrd="0" parTransId="{0083518B-3084-4952-B205-5AD09C6AFB39}" sibTransId="{1D0B1F3C-5773-4C6D-96C1-D62231378A3E}"/>
    <dgm:cxn modelId="{F659A54E-912D-4A2C-995E-6467076C7579}" srcId="{177CD296-365C-4D54-9E94-88A10DD13778}" destId="{4903AD73-15E1-4870-B527-7A03EFD3C873}" srcOrd="4" destOrd="0" parTransId="{D73B8C01-ABC1-4753-9630-D68F2408C71B}" sibTransId="{6CC77831-E987-40CE-8108-33DF27DAB8EA}"/>
    <dgm:cxn modelId="{C375D2A4-A779-4754-BED1-C2996A49A569}" type="presOf" srcId="{4903AD73-15E1-4870-B527-7A03EFD3C873}" destId="{7C994B2C-9B51-4CB7-B616-2F1182B9422D}" srcOrd="0" destOrd="0" presId="urn:microsoft.com/office/officeart/2005/8/layout/hProcess9"/>
    <dgm:cxn modelId="{84C31860-8B6B-4C84-8ECF-85AD565B018B}" srcId="{177CD296-365C-4D54-9E94-88A10DD13778}" destId="{1518A338-474C-48AE-BB1E-88528F0FDA65}" srcOrd="5" destOrd="0" parTransId="{51ADC726-0559-4876-A6F0-731BF9194BD4}" sibTransId="{75FA5694-1B1F-4C9C-9046-F05C7C3CDAF7}"/>
    <dgm:cxn modelId="{78F29C77-7B64-480B-A9B9-05AE999338E7}" type="presOf" srcId="{C9088701-4673-4EB7-AF16-5E1FB0746B67}" destId="{96701B94-0767-49E1-A156-4F40F84BCEA8}" srcOrd="0" destOrd="0" presId="urn:microsoft.com/office/officeart/2005/8/layout/hProcess9"/>
    <dgm:cxn modelId="{31DDF981-E2AC-4C64-9AFF-3143B59C0028}" type="presOf" srcId="{177CD296-365C-4D54-9E94-88A10DD13778}" destId="{FC1D665A-78F6-4BB0-893A-D6A093A76F47}" srcOrd="0" destOrd="0" presId="urn:microsoft.com/office/officeart/2005/8/layout/hProcess9"/>
    <dgm:cxn modelId="{C1AFC5F7-6291-43BF-87EA-C0907C5AB378}" type="presOf" srcId="{FF0179DD-07EC-46CB-93FF-A3B07779F8DF}" destId="{3875F102-DA91-4C31-9112-1824E460AD03}" srcOrd="0" destOrd="0" presId="urn:microsoft.com/office/officeart/2005/8/layout/hProcess9"/>
    <dgm:cxn modelId="{BFA36206-B630-48E5-9A6B-5531FD9E855B}" type="presParOf" srcId="{FC1D665A-78F6-4BB0-893A-D6A093A76F47}" destId="{0A70A099-D2A3-4E42-B577-7FF74B795A00}" srcOrd="0" destOrd="0" presId="urn:microsoft.com/office/officeart/2005/8/layout/hProcess9"/>
    <dgm:cxn modelId="{3BF16B5F-0322-4EE8-B4B2-98AB101A5257}" type="presParOf" srcId="{FC1D665A-78F6-4BB0-893A-D6A093A76F47}" destId="{894D31DE-EDE6-4C30-8160-DB6F00E7A228}" srcOrd="1" destOrd="0" presId="urn:microsoft.com/office/officeart/2005/8/layout/hProcess9"/>
    <dgm:cxn modelId="{F7C2EF07-8ACE-4DCD-BA92-14D0964209C8}" type="presParOf" srcId="{894D31DE-EDE6-4C30-8160-DB6F00E7A228}" destId="{90DD01C2-72B8-409B-8DF1-F69044A2547B}" srcOrd="0" destOrd="0" presId="urn:microsoft.com/office/officeart/2005/8/layout/hProcess9"/>
    <dgm:cxn modelId="{6A9455E8-ED93-4747-BAD4-26C9D0087102}" type="presParOf" srcId="{894D31DE-EDE6-4C30-8160-DB6F00E7A228}" destId="{85B55844-3DB2-408E-A2CB-82348E35B88B}" srcOrd="1" destOrd="0" presId="urn:microsoft.com/office/officeart/2005/8/layout/hProcess9"/>
    <dgm:cxn modelId="{F2276A44-8E51-44E5-9F03-3692E730AA67}" type="presParOf" srcId="{894D31DE-EDE6-4C30-8160-DB6F00E7A228}" destId="{96701B94-0767-49E1-A156-4F40F84BCEA8}" srcOrd="2" destOrd="0" presId="urn:microsoft.com/office/officeart/2005/8/layout/hProcess9"/>
    <dgm:cxn modelId="{C9EEDDC3-C531-4603-9152-25E3EFC137F4}" type="presParOf" srcId="{894D31DE-EDE6-4C30-8160-DB6F00E7A228}" destId="{4D407B74-A892-45D4-9438-010F4D54D76E}" srcOrd="3" destOrd="0" presId="urn:microsoft.com/office/officeart/2005/8/layout/hProcess9"/>
    <dgm:cxn modelId="{169CC550-2E1B-4DB5-8A67-7691992EE099}" type="presParOf" srcId="{894D31DE-EDE6-4C30-8160-DB6F00E7A228}" destId="{A0647606-C1E3-49D0-9CD1-BC294BA38448}" srcOrd="4" destOrd="0" presId="urn:microsoft.com/office/officeart/2005/8/layout/hProcess9"/>
    <dgm:cxn modelId="{C01698F5-51D5-47FB-AEE7-B57E5A19D833}" type="presParOf" srcId="{894D31DE-EDE6-4C30-8160-DB6F00E7A228}" destId="{A4E5351E-1544-46D8-A82D-F811B4BFC019}" srcOrd="5" destOrd="0" presId="urn:microsoft.com/office/officeart/2005/8/layout/hProcess9"/>
    <dgm:cxn modelId="{CC125932-73AE-416E-8E5E-B470A8F14E7F}" type="presParOf" srcId="{894D31DE-EDE6-4C30-8160-DB6F00E7A228}" destId="{3875F102-DA91-4C31-9112-1824E460AD03}" srcOrd="6" destOrd="0" presId="urn:microsoft.com/office/officeart/2005/8/layout/hProcess9"/>
    <dgm:cxn modelId="{A72160BE-DF98-43A5-B4F1-A7F7C000445A}" type="presParOf" srcId="{894D31DE-EDE6-4C30-8160-DB6F00E7A228}" destId="{09503A90-EA78-4758-98D7-A34FAA8AFBF1}" srcOrd="7" destOrd="0" presId="urn:microsoft.com/office/officeart/2005/8/layout/hProcess9"/>
    <dgm:cxn modelId="{CCA4775A-7A8C-4CA8-B94B-D1528322F3E7}" type="presParOf" srcId="{894D31DE-EDE6-4C30-8160-DB6F00E7A228}" destId="{7C994B2C-9B51-4CB7-B616-2F1182B9422D}" srcOrd="8" destOrd="0" presId="urn:microsoft.com/office/officeart/2005/8/layout/hProcess9"/>
    <dgm:cxn modelId="{5A7A7857-808F-47FB-88D6-5A236A50B204}" type="presParOf" srcId="{894D31DE-EDE6-4C30-8160-DB6F00E7A228}" destId="{EA4CE6B7-350B-4CE8-89E5-9463D95D6A1F}" srcOrd="9" destOrd="0" presId="urn:microsoft.com/office/officeart/2005/8/layout/hProcess9"/>
    <dgm:cxn modelId="{A3FC2E03-AC74-4C8E-A1DF-35283A75D906}" type="presParOf" srcId="{894D31DE-EDE6-4C30-8160-DB6F00E7A228}" destId="{9A981F31-EC91-4D7B-BCC0-8320E0F9C2E6}" srcOrd="10" destOrd="0" presId="urn:microsoft.com/office/officeart/2005/8/layout/hProcess9"/>
    <dgm:cxn modelId="{3E484FF9-C156-4A80-A766-4D690A05902A}" type="presParOf" srcId="{894D31DE-EDE6-4C30-8160-DB6F00E7A228}" destId="{8971B749-2CA5-4355-A684-EBCE95B91767}" srcOrd="11" destOrd="0" presId="urn:microsoft.com/office/officeart/2005/8/layout/hProcess9"/>
    <dgm:cxn modelId="{C20C7180-65FD-4EE2-9390-963B8197E73A}" type="presParOf" srcId="{894D31DE-EDE6-4C30-8160-DB6F00E7A228}" destId="{72DEADD0-B40B-4144-A329-487E034F8677}" srcOrd="12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77CD296-365C-4D54-9E94-88A10DD13778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98D6CBF-AD84-4048-82E3-DA1EFD26375E}">
      <dgm:prSet/>
      <dgm:spPr/>
      <dgm:t>
        <a:bodyPr/>
        <a:lstStyle/>
        <a:p>
          <a:pPr rtl="0"/>
          <a:r>
            <a:rPr lang="de-DE" dirty="0" smtClean="0"/>
            <a:t>XML/JSON </a:t>
          </a:r>
          <a:r>
            <a:rPr lang="de-DE" dirty="0" err="1" smtClean="0"/>
            <a:t>Dump</a:t>
          </a:r>
          <a:endParaRPr lang="en-US" dirty="0"/>
        </a:p>
      </dgm:t>
    </dgm:pt>
    <dgm:pt modelId="{8FC696A9-7013-4D33-AD55-6AC0B6561883}" type="parTrans" cxnId="{ACDD7CC0-6023-4DEF-989E-A05A75EAC66E}">
      <dgm:prSet/>
      <dgm:spPr/>
      <dgm:t>
        <a:bodyPr/>
        <a:lstStyle/>
        <a:p>
          <a:endParaRPr lang="en-US"/>
        </a:p>
      </dgm:t>
    </dgm:pt>
    <dgm:pt modelId="{003355F8-3D90-4762-AD02-239EF33254CC}" type="sibTrans" cxnId="{ACDD7CC0-6023-4DEF-989E-A05A75EAC66E}">
      <dgm:prSet/>
      <dgm:spPr/>
      <dgm:t>
        <a:bodyPr/>
        <a:lstStyle/>
        <a:p>
          <a:endParaRPr lang="en-US"/>
        </a:p>
      </dgm:t>
    </dgm:pt>
    <dgm:pt modelId="{15345E5C-6935-4EAB-8CC4-A1490EBFD917}">
      <dgm:prSet/>
      <dgm:spPr/>
      <dgm:t>
        <a:bodyPr/>
        <a:lstStyle/>
        <a:p>
          <a:pPr rtl="0"/>
          <a:r>
            <a:rPr lang="de-DE" dirty="0" smtClean="0"/>
            <a:t>Feature CSV</a:t>
          </a:r>
          <a:endParaRPr lang="en-US" dirty="0"/>
        </a:p>
      </dgm:t>
    </dgm:pt>
    <dgm:pt modelId="{2C4552C6-54FC-41E2-9389-1B535A14D1A9}" type="parTrans" cxnId="{15904F14-E7DA-4E68-B8BB-0EFC42092B64}">
      <dgm:prSet/>
      <dgm:spPr/>
      <dgm:t>
        <a:bodyPr/>
        <a:lstStyle/>
        <a:p>
          <a:endParaRPr lang="en-US"/>
        </a:p>
      </dgm:t>
    </dgm:pt>
    <dgm:pt modelId="{0F2897B0-A77B-4501-BD22-1F0EA96A09CC}" type="sibTrans" cxnId="{15904F14-E7DA-4E68-B8BB-0EFC42092B64}">
      <dgm:prSet/>
      <dgm:spPr/>
      <dgm:t>
        <a:bodyPr/>
        <a:lstStyle/>
        <a:p>
          <a:endParaRPr lang="en-US"/>
        </a:p>
      </dgm:t>
    </dgm:pt>
    <dgm:pt modelId="{1518A338-474C-48AE-BB1E-88528F0FDA65}">
      <dgm:prSet/>
      <dgm:spPr>
        <a:solidFill>
          <a:schemeClr val="bg1">
            <a:lumMod val="50000"/>
          </a:schemeClr>
        </a:solidFill>
      </dgm:spPr>
      <dgm:t>
        <a:bodyPr/>
        <a:lstStyle/>
        <a:p>
          <a:pPr rtl="0"/>
          <a:r>
            <a:rPr lang="de-DE" dirty="0" smtClean="0"/>
            <a:t>PHP </a:t>
          </a:r>
          <a:r>
            <a:rPr lang="de-DE" dirty="0" err="1" smtClean="0"/>
            <a:t>Suggester</a:t>
          </a:r>
          <a:endParaRPr lang="en-US" dirty="0"/>
        </a:p>
      </dgm:t>
    </dgm:pt>
    <dgm:pt modelId="{51ADC726-0559-4876-A6F0-731BF9194BD4}" type="parTrans" cxnId="{84C31860-8B6B-4C84-8ECF-85AD565B018B}">
      <dgm:prSet/>
      <dgm:spPr/>
      <dgm:t>
        <a:bodyPr/>
        <a:lstStyle/>
        <a:p>
          <a:endParaRPr lang="en-US"/>
        </a:p>
      </dgm:t>
    </dgm:pt>
    <dgm:pt modelId="{75FA5694-1B1F-4C9C-9046-F05C7C3CDAF7}" type="sibTrans" cxnId="{84C31860-8B6B-4C84-8ECF-85AD565B018B}">
      <dgm:prSet/>
      <dgm:spPr/>
      <dgm:t>
        <a:bodyPr/>
        <a:lstStyle/>
        <a:p>
          <a:endParaRPr lang="en-US"/>
        </a:p>
      </dgm:t>
    </dgm:pt>
    <dgm:pt modelId="{FDB6934D-A99B-406E-B3EA-7CFB589B396C}">
      <dgm:prSet/>
      <dgm:spPr>
        <a:solidFill>
          <a:schemeClr val="bg1">
            <a:lumMod val="50000"/>
          </a:schemeClr>
        </a:solidFill>
      </dgm:spPr>
      <dgm:t>
        <a:bodyPr/>
        <a:lstStyle/>
        <a:p>
          <a:pPr rtl="0"/>
          <a:r>
            <a:rPr lang="de-DE" dirty="0" err="1" smtClean="0"/>
            <a:t>Suggestions</a:t>
          </a:r>
          <a:endParaRPr lang="en-US" dirty="0"/>
        </a:p>
      </dgm:t>
    </dgm:pt>
    <dgm:pt modelId="{0083518B-3084-4952-B205-5AD09C6AFB39}" type="parTrans" cxnId="{555B799B-BD20-44CA-BCDA-47000DF67A18}">
      <dgm:prSet/>
      <dgm:spPr/>
      <dgm:t>
        <a:bodyPr/>
        <a:lstStyle/>
        <a:p>
          <a:endParaRPr lang="en-US"/>
        </a:p>
      </dgm:t>
    </dgm:pt>
    <dgm:pt modelId="{1D0B1F3C-5773-4C6D-96C1-D62231378A3E}" type="sibTrans" cxnId="{555B799B-BD20-44CA-BCDA-47000DF67A18}">
      <dgm:prSet/>
      <dgm:spPr/>
      <dgm:t>
        <a:bodyPr/>
        <a:lstStyle/>
        <a:p>
          <a:endParaRPr lang="en-US"/>
        </a:p>
      </dgm:t>
    </dgm:pt>
    <dgm:pt modelId="{C9088701-4673-4EB7-AF16-5E1FB0746B67}">
      <dgm:prSet/>
      <dgm:spPr/>
      <dgm:t>
        <a:bodyPr/>
        <a:lstStyle/>
        <a:p>
          <a:pPr rtl="0"/>
          <a:r>
            <a:rPr lang="de-DE" dirty="0" err="1" smtClean="0"/>
            <a:t>Dump</a:t>
          </a:r>
          <a:r>
            <a:rPr lang="de-DE" dirty="0" smtClean="0"/>
            <a:t> </a:t>
          </a:r>
          <a:r>
            <a:rPr lang="de-DE" dirty="0" err="1" smtClean="0"/>
            <a:t>parser</a:t>
          </a:r>
          <a:endParaRPr lang="en-US" dirty="0"/>
        </a:p>
      </dgm:t>
    </dgm:pt>
    <dgm:pt modelId="{00820A42-2F8E-4D1D-909D-E5F230904179}" type="parTrans" cxnId="{D2F8CA72-CB3D-453F-80BD-DFC7C517B2D0}">
      <dgm:prSet/>
      <dgm:spPr/>
      <dgm:t>
        <a:bodyPr/>
        <a:lstStyle/>
        <a:p>
          <a:endParaRPr lang="en-US"/>
        </a:p>
      </dgm:t>
    </dgm:pt>
    <dgm:pt modelId="{D03CCB54-0AF6-4D4A-8365-E995CAE1B560}" type="sibTrans" cxnId="{D2F8CA72-CB3D-453F-80BD-DFC7C517B2D0}">
      <dgm:prSet/>
      <dgm:spPr/>
      <dgm:t>
        <a:bodyPr/>
        <a:lstStyle/>
        <a:p>
          <a:endParaRPr lang="en-US"/>
        </a:p>
      </dgm:t>
    </dgm:pt>
    <dgm:pt modelId="{4903AD73-15E1-4870-B527-7A03EFD3C873}">
      <dgm:prSet/>
      <dgm:spPr>
        <a:solidFill>
          <a:schemeClr val="bg1">
            <a:lumMod val="50000"/>
          </a:schemeClr>
        </a:solidFill>
      </dgm:spPr>
      <dgm:t>
        <a:bodyPr/>
        <a:lstStyle/>
        <a:p>
          <a:pPr rtl="0"/>
          <a:r>
            <a:rPr lang="de-DE" dirty="0" smtClean="0"/>
            <a:t>MySQL Table</a:t>
          </a:r>
          <a:endParaRPr lang="en-US" dirty="0"/>
        </a:p>
      </dgm:t>
    </dgm:pt>
    <dgm:pt modelId="{D73B8C01-ABC1-4753-9630-D68F2408C71B}" type="parTrans" cxnId="{F659A54E-912D-4A2C-995E-6467076C7579}">
      <dgm:prSet/>
      <dgm:spPr/>
      <dgm:t>
        <a:bodyPr/>
        <a:lstStyle/>
        <a:p>
          <a:endParaRPr lang="en-US"/>
        </a:p>
      </dgm:t>
    </dgm:pt>
    <dgm:pt modelId="{6CC77831-E987-40CE-8108-33DF27DAB8EA}" type="sibTrans" cxnId="{F659A54E-912D-4A2C-995E-6467076C7579}">
      <dgm:prSet/>
      <dgm:spPr/>
      <dgm:t>
        <a:bodyPr/>
        <a:lstStyle/>
        <a:p>
          <a:endParaRPr lang="en-US"/>
        </a:p>
      </dgm:t>
    </dgm:pt>
    <dgm:pt modelId="{FF0179DD-07EC-46CB-93FF-A3B07779F8DF}">
      <dgm:prSet/>
      <dgm:spPr>
        <a:solidFill>
          <a:schemeClr val="bg1">
            <a:lumMod val="50000"/>
          </a:schemeClr>
        </a:solidFill>
      </dgm:spPr>
      <dgm:t>
        <a:bodyPr/>
        <a:lstStyle/>
        <a:p>
          <a:pPr rtl="0"/>
          <a:r>
            <a:rPr lang="de-DE" dirty="0" err="1" smtClean="0"/>
            <a:t>Calculate</a:t>
          </a:r>
          <a:r>
            <a:rPr lang="de-DE" dirty="0" smtClean="0"/>
            <a:t> </a:t>
          </a:r>
          <a:r>
            <a:rPr lang="de-DE" dirty="0" err="1" smtClean="0"/>
            <a:t>Probabilities</a:t>
          </a:r>
          <a:endParaRPr lang="en-US" dirty="0"/>
        </a:p>
      </dgm:t>
    </dgm:pt>
    <dgm:pt modelId="{89816D5E-BB5A-4D82-BE73-5FB0A25BCE10}" type="parTrans" cxnId="{F522FBCA-F252-4770-A734-CAEDEB5B3AA5}">
      <dgm:prSet/>
      <dgm:spPr/>
      <dgm:t>
        <a:bodyPr/>
        <a:lstStyle/>
        <a:p>
          <a:endParaRPr lang="en-US"/>
        </a:p>
      </dgm:t>
    </dgm:pt>
    <dgm:pt modelId="{33984E93-1EBC-45F4-B01B-DD7A2976DCDF}" type="sibTrans" cxnId="{F522FBCA-F252-4770-A734-CAEDEB5B3AA5}">
      <dgm:prSet/>
      <dgm:spPr/>
      <dgm:t>
        <a:bodyPr/>
        <a:lstStyle/>
        <a:p>
          <a:endParaRPr lang="en-US"/>
        </a:p>
      </dgm:t>
    </dgm:pt>
    <dgm:pt modelId="{FC1D665A-78F6-4BB0-893A-D6A093A76F47}" type="pres">
      <dgm:prSet presAssocID="{177CD296-365C-4D54-9E94-88A10DD13778}" presName="CompostProcess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A70A099-D2A3-4E42-B577-7FF74B795A00}" type="pres">
      <dgm:prSet presAssocID="{177CD296-365C-4D54-9E94-88A10DD13778}" presName="arrow" presStyleLbl="bgShp" presStyleIdx="0" presStyleCnt="1"/>
      <dgm:spPr/>
      <dgm:t>
        <a:bodyPr/>
        <a:lstStyle/>
        <a:p>
          <a:endParaRPr lang="de-DE"/>
        </a:p>
      </dgm:t>
    </dgm:pt>
    <dgm:pt modelId="{894D31DE-EDE6-4C30-8160-DB6F00E7A228}" type="pres">
      <dgm:prSet presAssocID="{177CD296-365C-4D54-9E94-88A10DD13778}" presName="linearProcess" presStyleCnt="0"/>
      <dgm:spPr/>
      <dgm:t>
        <a:bodyPr/>
        <a:lstStyle/>
        <a:p>
          <a:endParaRPr lang="de-DE"/>
        </a:p>
      </dgm:t>
    </dgm:pt>
    <dgm:pt modelId="{90DD01C2-72B8-409B-8DF1-F69044A2547B}" type="pres">
      <dgm:prSet presAssocID="{698D6CBF-AD84-4048-82E3-DA1EFD26375E}" presName="text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5B55844-3DB2-408E-A2CB-82348E35B88B}" type="pres">
      <dgm:prSet presAssocID="{003355F8-3D90-4762-AD02-239EF33254CC}" presName="sibTrans" presStyleCnt="0"/>
      <dgm:spPr/>
      <dgm:t>
        <a:bodyPr/>
        <a:lstStyle/>
        <a:p>
          <a:endParaRPr lang="de-DE"/>
        </a:p>
      </dgm:t>
    </dgm:pt>
    <dgm:pt modelId="{96701B94-0767-49E1-A156-4F40F84BCEA8}" type="pres">
      <dgm:prSet presAssocID="{C9088701-4673-4EB7-AF16-5E1FB0746B67}" presName="text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D407B74-A892-45D4-9438-010F4D54D76E}" type="pres">
      <dgm:prSet presAssocID="{D03CCB54-0AF6-4D4A-8365-E995CAE1B560}" presName="sibTrans" presStyleCnt="0"/>
      <dgm:spPr/>
      <dgm:t>
        <a:bodyPr/>
        <a:lstStyle/>
        <a:p>
          <a:endParaRPr lang="de-DE"/>
        </a:p>
      </dgm:t>
    </dgm:pt>
    <dgm:pt modelId="{A0647606-C1E3-49D0-9CD1-BC294BA38448}" type="pres">
      <dgm:prSet presAssocID="{15345E5C-6935-4EAB-8CC4-A1490EBFD917}" presName="text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4E5351E-1544-46D8-A82D-F811B4BFC019}" type="pres">
      <dgm:prSet presAssocID="{0F2897B0-A77B-4501-BD22-1F0EA96A09CC}" presName="sibTrans" presStyleCnt="0"/>
      <dgm:spPr/>
      <dgm:t>
        <a:bodyPr/>
        <a:lstStyle/>
        <a:p>
          <a:endParaRPr lang="de-DE"/>
        </a:p>
      </dgm:t>
    </dgm:pt>
    <dgm:pt modelId="{3875F102-DA91-4C31-9112-1824E460AD03}" type="pres">
      <dgm:prSet presAssocID="{FF0179DD-07EC-46CB-93FF-A3B07779F8DF}" presName="text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9503A90-EA78-4758-98D7-A34FAA8AFBF1}" type="pres">
      <dgm:prSet presAssocID="{33984E93-1EBC-45F4-B01B-DD7A2976DCDF}" presName="sibTrans" presStyleCnt="0"/>
      <dgm:spPr/>
      <dgm:t>
        <a:bodyPr/>
        <a:lstStyle/>
        <a:p>
          <a:endParaRPr lang="de-DE"/>
        </a:p>
      </dgm:t>
    </dgm:pt>
    <dgm:pt modelId="{7C994B2C-9B51-4CB7-B616-2F1182B9422D}" type="pres">
      <dgm:prSet presAssocID="{4903AD73-15E1-4870-B527-7A03EFD3C873}" presName="text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A4CE6B7-350B-4CE8-89E5-9463D95D6A1F}" type="pres">
      <dgm:prSet presAssocID="{6CC77831-E987-40CE-8108-33DF27DAB8EA}" presName="sibTrans" presStyleCnt="0"/>
      <dgm:spPr/>
      <dgm:t>
        <a:bodyPr/>
        <a:lstStyle/>
        <a:p>
          <a:endParaRPr lang="de-DE"/>
        </a:p>
      </dgm:t>
    </dgm:pt>
    <dgm:pt modelId="{9A981F31-EC91-4D7B-BCC0-8320E0F9C2E6}" type="pres">
      <dgm:prSet presAssocID="{1518A338-474C-48AE-BB1E-88528F0FDA65}" presName="text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971B749-2CA5-4355-A684-EBCE95B91767}" type="pres">
      <dgm:prSet presAssocID="{75FA5694-1B1F-4C9C-9046-F05C7C3CDAF7}" presName="sibTrans" presStyleCnt="0"/>
      <dgm:spPr/>
      <dgm:t>
        <a:bodyPr/>
        <a:lstStyle/>
        <a:p>
          <a:endParaRPr lang="de-DE"/>
        </a:p>
      </dgm:t>
    </dgm:pt>
    <dgm:pt modelId="{72DEADD0-B40B-4144-A329-487E034F8677}" type="pres">
      <dgm:prSet presAssocID="{FDB6934D-A99B-406E-B3EA-7CFB589B396C}" presName="text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EF7ED9C-02C8-46DA-800B-6E48128BFA60}" type="presOf" srcId="{698D6CBF-AD84-4048-82E3-DA1EFD26375E}" destId="{90DD01C2-72B8-409B-8DF1-F69044A2547B}" srcOrd="0" destOrd="0" presId="urn:microsoft.com/office/officeart/2005/8/layout/hProcess9"/>
    <dgm:cxn modelId="{84C31860-8B6B-4C84-8ECF-85AD565B018B}" srcId="{177CD296-365C-4D54-9E94-88A10DD13778}" destId="{1518A338-474C-48AE-BB1E-88528F0FDA65}" srcOrd="5" destOrd="0" parTransId="{51ADC726-0559-4876-A6F0-731BF9194BD4}" sibTransId="{75FA5694-1B1F-4C9C-9046-F05C7C3CDAF7}"/>
    <dgm:cxn modelId="{15904F14-E7DA-4E68-B8BB-0EFC42092B64}" srcId="{177CD296-365C-4D54-9E94-88A10DD13778}" destId="{15345E5C-6935-4EAB-8CC4-A1490EBFD917}" srcOrd="2" destOrd="0" parTransId="{2C4552C6-54FC-41E2-9389-1B535A14D1A9}" sibTransId="{0F2897B0-A77B-4501-BD22-1F0EA96A09CC}"/>
    <dgm:cxn modelId="{25E50CAA-6DCA-475E-98DD-351C6263A7EA}" type="presOf" srcId="{15345E5C-6935-4EAB-8CC4-A1490EBFD917}" destId="{A0647606-C1E3-49D0-9CD1-BC294BA38448}" srcOrd="0" destOrd="0" presId="urn:microsoft.com/office/officeart/2005/8/layout/hProcess9"/>
    <dgm:cxn modelId="{F522FBCA-F252-4770-A734-CAEDEB5B3AA5}" srcId="{177CD296-365C-4D54-9E94-88A10DD13778}" destId="{FF0179DD-07EC-46CB-93FF-A3B07779F8DF}" srcOrd="3" destOrd="0" parTransId="{89816D5E-BB5A-4D82-BE73-5FB0A25BCE10}" sibTransId="{33984E93-1EBC-45F4-B01B-DD7A2976DCDF}"/>
    <dgm:cxn modelId="{555B799B-BD20-44CA-BCDA-47000DF67A18}" srcId="{177CD296-365C-4D54-9E94-88A10DD13778}" destId="{FDB6934D-A99B-406E-B3EA-7CFB589B396C}" srcOrd="6" destOrd="0" parTransId="{0083518B-3084-4952-B205-5AD09C6AFB39}" sibTransId="{1D0B1F3C-5773-4C6D-96C1-D62231378A3E}"/>
    <dgm:cxn modelId="{457A5F06-4F16-4CB4-AB95-352142D2FB91}" type="presOf" srcId="{4903AD73-15E1-4870-B527-7A03EFD3C873}" destId="{7C994B2C-9B51-4CB7-B616-2F1182B9422D}" srcOrd="0" destOrd="0" presId="urn:microsoft.com/office/officeart/2005/8/layout/hProcess9"/>
    <dgm:cxn modelId="{D2F8CA72-CB3D-453F-80BD-DFC7C517B2D0}" srcId="{177CD296-365C-4D54-9E94-88A10DD13778}" destId="{C9088701-4673-4EB7-AF16-5E1FB0746B67}" srcOrd="1" destOrd="0" parTransId="{00820A42-2F8E-4D1D-909D-E5F230904179}" sibTransId="{D03CCB54-0AF6-4D4A-8365-E995CAE1B560}"/>
    <dgm:cxn modelId="{B6FDA119-9E02-4B60-A698-11619B605790}" type="presOf" srcId="{FDB6934D-A99B-406E-B3EA-7CFB589B396C}" destId="{72DEADD0-B40B-4144-A329-487E034F8677}" srcOrd="0" destOrd="0" presId="urn:microsoft.com/office/officeart/2005/8/layout/hProcess9"/>
    <dgm:cxn modelId="{ACDD7CC0-6023-4DEF-989E-A05A75EAC66E}" srcId="{177CD296-365C-4D54-9E94-88A10DD13778}" destId="{698D6CBF-AD84-4048-82E3-DA1EFD26375E}" srcOrd="0" destOrd="0" parTransId="{8FC696A9-7013-4D33-AD55-6AC0B6561883}" sibTransId="{003355F8-3D90-4762-AD02-239EF33254CC}"/>
    <dgm:cxn modelId="{685D5861-8841-47C1-87AE-8AEC510036B7}" type="presOf" srcId="{1518A338-474C-48AE-BB1E-88528F0FDA65}" destId="{9A981F31-EC91-4D7B-BCC0-8320E0F9C2E6}" srcOrd="0" destOrd="0" presId="urn:microsoft.com/office/officeart/2005/8/layout/hProcess9"/>
    <dgm:cxn modelId="{39A14C51-8DA8-4366-B557-307B0D913B36}" type="presOf" srcId="{177CD296-365C-4D54-9E94-88A10DD13778}" destId="{FC1D665A-78F6-4BB0-893A-D6A093A76F47}" srcOrd="0" destOrd="0" presId="urn:microsoft.com/office/officeart/2005/8/layout/hProcess9"/>
    <dgm:cxn modelId="{59B829C5-42BC-482B-A9F2-6952121B3970}" type="presOf" srcId="{C9088701-4673-4EB7-AF16-5E1FB0746B67}" destId="{96701B94-0767-49E1-A156-4F40F84BCEA8}" srcOrd="0" destOrd="0" presId="urn:microsoft.com/office/officeart/2005/8/layout/hProcess9"/>
    <dgm:cxn modelId="{F659A54E-912D-4A2C-995E-6467076C7579}" srcId="{177CD296-365C-4D54-9E94-88A10DD13778}" destId="{4903AD73-15E1-4870-B527-7A03EFD3C873}" srcOrd="4" destOrd="0" parTransId="{D73B8C01-ABC1-4753-9630-D68F2408C71B}" sibTransId="{6CC77831-E987-40CE-8108-33DF27DAB8EA}"/>
    <dgm:cxn modelId="{343DCDFA-D34E-4660-AFE3-821E278EE59A}" type="presOf" srcId="{FF0179DD-07EC-46CB-93FF-A3B07779F8DF}" destId="{3875F102-DA91-4C31-9112-1824E460AD03}" srcOrd="0" destOrd="0" presId="urn:microsoft.com/office/officeart/2005/8/layout/hProcess9"/>
    <dgm:cxn modelId="{0C91C680-C5FA-4AFD-B71A-62A8718BB75C}" type="presParOf" srcId="{FC1D665A-78F6-4BB0-893A-D6A093A76F47}" destId="{0A70A099-D2A3-4E42-B577-7FF74B795A00}" srcOrd="0" destOrd="0" presId="urn:microsoft.com/office/officeart/2005/8/layout/hProcess9"/>
    <dgm:cxn modelId="{C41DBEAC-2077-4795-9435-9DF2302A0878}" type="presParOf" srcId="{FC1D665A-78F6-4BB0-893A-D6A093A76F47}" destId="{894D31DE-EDE6-4C30-8160-DB6F00E7A228}" srcOrd="1" destOrd="0" presId="urn:microsoft.com/office/officeart/2005/8/layout/hProcess9"/>
    <dgm:cxn modelId="{F8350475-E270-4CFC-B4BD-6378DBBC7280}" type="presParOf" srcId="{894D31DE-EDE6-4C30-8160-DB6F00E7A228}" destId="{90DD01C2-72B8-409B-8DF1-F69044A2547B}" srcOrd="0" destOrd="0" presId="urn:microsoft.com/office/officeart/2005/8/layout/hProcess9"/>
    <dgm:cxn modelId="{FCDDEAC0-F8AB-45FC-AFE6-FC4B2B1991F1}" type="presParOf" srcId="{894D31DE-EDE6-4C30-8160-DB6F00E7A228}" destId="{85B55844-3DB2-408E-A2CB-82348E35B88B}" srcOrd="1" destOrd="0" presId="urn:microsoft.com/office/officeart/2005/8/layout/hProcess9"/>
    <dgm:cxn modelId="{62DE9361-78A5-4C23-A816-E5D3D1143356}" type="presParOf" srcId="{894D31DE-EDE6-4C30-8160-DB6F00E7A228}" destId="{96701B94-0767-49E1-A156-4F40F84BCEA8}" srcOrd="2" destOrd="0" presId="urn:microsoft.com/office/officeart/2005/8/layout/hProcess9"/>
    <dgm:cxn modelId="{BF602331-ED09-4D9C-8DE6-AAB7CA2CAD90}" type="presParOf" srcId="{894D31DE-EDE6-4C30-8160-DB6F00E7A228}" destId="{4D407B74-A892-45D4-9438-010F4D54D76E}" srcOrd="3" destOrd="0" presId="urn:microsoft.com/office/officeart/2005/8/layout/hProcess9"/>
    <dgm:cxn modelId="{81084B00-F303-40F2-9472-B5410E95E8DE}" type="presParOf" srcId="{894D31DE-EDE6-4C30-8160-DB6F00E7A228}" destId="{A0647606-C1E3-49D0-9CD1-BC294BA38448}" srcOrd="4" destOrd="0" presId="urn:microsoft.com/office/officeart/2005/8/layout/hProcess9"/>
    <dgm:cxn modelId="{AF5B7CC6-83F4-48CD-9FC9-8DB33E901B26}" type="presParOf" srcId="{894D31DE-EDE6-4C30-8160-DB6F00E7A228}" destId="{A4E5351E-1544-46D8-A82D-F811B4BFC019}" srcOrd="5" destOrd="0" presId="urn:microsoft.com/office/officeart/2005/8/layout/hProcess9"/>
    <dgm:cxn modelId="{4E316912-3501-4189-872F-E7D19E8FBE1C}" type="presParOf" srcId="{894D31DE-EDE6-4C30-8160-DB6F00E7A228}" destId="{3875F102-DA91-4C31-9112-1824E460AD03}" srcOrd="6" destOrd="0" presId="urn:microsoft.com/office/officeart/2005/8/layout/hProcess9"/>
    <dgm:cxn modelId="{9972C22B-F65B-425A-B922-CB918719C335}" type="presParOf" srcId="{894D31DE-EDE6-4C30-8160-DB6F00E7A228}" destId="{09503A90-EA78-4758-98D7-A34FAA8AFBF1}" srcOrd="7" destOrd="0" presId="urn:microsoft.com/office/officeart/2005/8/layout/hProcess9"/>
    <dgm:cxn modelId="{6B05FA51-2805-4AF1-84A3-24A7DEA7B0AE}" type="presParOf" srcId="{894D31DE-EDE6-4C30-8160-DB6F00E7A228}" destId="{7C994B2C-9B51-4CB7-B616-2F1182B9422D}" srcOrd="8" destOrd="0" presId="urn:microsoft.com/office/officeart/2005/8/layout/hProcess9"/>
    <dgm:cxn modelId="{48560BB0-9700-450F-A28F-1C25FC5E0529}" type="presParOf" srcId="{894D31DE-EDE6-4C30-8160-DB6F00E7A228}" destId="{EA4CE6B7-350B-4CE8-89E5-9463D95D6A1F}" srcOrd="9" destOrd="0" presId="urn:microsoft.com/office/officeart/2005/8/layout/hProcess9"/>
    <dgm:cxn modelId="{700EB3F0-BA20-4D94-B358-6D93337A8BA5}" type="presParOf" srcId="{894D31DE-EDE6-4C30-8160-DB6F00E7A228}" destId="{9A981F31-EC91-4D7B-BCC0-8320E0F9C2E6}" srcOrd="10" destOrd="0" presId="urn:microsoft.com/office/officeart/2005/8/layout/hProcess9"/>
    <dgm:cxn modelId="{E1464510-6005-47A8-A95A-7BB24F1E5D73}" type="presParOf" srcId="{894D31DE-EDE6-4C30-8160-DB6F00E7A228}" destId="{8971B749-2CA5-4355-A684-EBCE95B91767}" srcOrd="11" destOrd="0" presId="urn:microsoft.com/office/officeart/2005/8/layout/hProcess9"/>
    <dgm:cxn modelId="{0D054FC6-7DC4-4864-8568-AD40C35D92A3}" type="presParOf" srcId="{894D31DE-EDE6-4C30-8160-DB6F00E7A228}" destId="{72DEADD0-B40B-4144-A329-487E034F8677}" srcOrd="12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77CD296-365C-4D54-9E94-88A10DD13778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98D6CBF-AD84-4048-82E3-DA1EFD26375E}">
      <dgm:prSet/>
      <dgm:spPr>
        <a:solidFill>
          <a:schemeClr val="bg1">
            <a:lumMod val="50000"/>
          </a:schemeClr>
        </a:solidFill>
      </dgm:spPr>
      <dgm:t>
        <a:bodyPr/>
        <a:lstStyle/>
        <a:p>
          <a:pPr rtl="0"/>
          <a:r>
            <a:rPr lang="de-DE" dirty="0" smtClean="0"/>
            <a:t>XML/JSON </a:t>
          </a:r>
          <a:r>
            <a:rPr lang="de-DE" dirty="0" err="1" smtClean="0"/>
            <a:t>Dump</a:t>
          </a:r>
          <a:endParaRPr lang="en-US" dirty="0"/>
        </a:p>
      </dgm:t>
    </dgm:pt>
    <dgm:pt modelId="{8FC696A9-7013-4D33-AD55-6AC0B6561883}" type="parTrans" cxnId="{ACDD7CC0-6023-4DEF-989E-A05A75EAC66E}">
      <dgm:prSet/>
      <dgm:spPr/>
      <dgm:t>
        <a:bodyPr/>
        <a:lstStyle/>
        <a:p>
          <a:endParaRPr lang="en-US"/>
        </a:p>
      </dgm:t>
    </dgm:pt>
    <dgm:pt modelId="{003355F8-3D90-4762-AD02-239EF33254CC}" type="sibTrans" cxnId="{ACDD7CC0-6023-4DEF-989E-A05A75EAC66E}">
      <dgm:prSet/>
      <dgm:spPr/>
      <dgm:t>
        <a:bodyPr/>
        <a:lstStyle/>
        <a:p>
          <a:endParaRPr lang="en-US"/>
        </a:p>
      </dgm:t>
    </dgm:pt>
    <dgm:pt modelId="{15345E5C-6935-4EAB-8CC4-A1490EBFD917}">
      <dgm:prSet/>
      <dgm:spPr>
        <a:solidFill>
          <a:schemeClr val="bg1">
            <a:lumMod val="50000"/>
          </a:schemeClr>
        </a:solidFill>
      </dgm:spPr>
      <dgm:t>
        <a:bodyPr/>
        <a:lstStyle/>
        <a:p>
          <a:pPr rtl="0"/>
          <a:r>
            <a:rPr lang="de-DE" dirty="0" smtClean="0"/>
            <a:t>Feature CSV</a:t>
          </a:r>
          <a:endParaRPr lang="en-US" dirty="0"/>
        </a:p>
      </dgm:t>
    </dgm:pt>
    <dgm:pt modelId="{2C4552C6-54FC-41E2-9389-1B535A14D1A9}" type="parTrans" cxnId="{15904F14-E7DA-4E68-B8BB-0EFC42092B64}">
      <dgm:prSet/>
      <dgm:spPr/>
      <dgm:t>
        <a:bodyPr/>
        <a:lstStyle/>
        <a:p>
          <a:endParaRPr lang="en-US"/>
        </a:p>
      </dgm:t>
    </dgm:pt>
    <dgm:pt modelId="{0F2897B0-A77B-4501-BD22-1F0EA96A09CC}" type="sibTrans" cxnId="{15904F14-E7DA-4E68-B8BB-0EFC42092B64}">
      <dgm:prSet/>
      <dgm:spPr/>
      <dgm:t>
        <a:bodyPr/>
        <a:lstStyle/>
        <a:p>
          <a:endParaRPr lang="en-US"/>
        </a:p>
      </dgm:t>
    </dgm:pt>
    <dgm:pt modelId="{1518A338-474C-48AE-BB1E-88528F0FDA65}">
      <dgm:prSet/>
      <dgm:spPr>
        <a:solidFill>
          <a:schemeClr val="bg1">
            <a:lumMod val="50000"/>
          </a:schemeClr>
        </a:solidFill>
      </dgm:spPr>
      <dgm:t>
        <a:bodyPr/>
        <a:lstStyle/>
        <a:p>
          <a:pPr rtl="0"/>
          <a:r>
            <a:rPr lang="de-DE" dirty="0" smtClean="0"/>
            <a:t>PHP </a:t>
          </a:r>
          <a:r>
            <a:rPr lang="de-DE" dirty="0" err="1" smtClean="0"/>
            <a:t>Suggester</a:t>
          </a:r>
          <a:endParaRPr lang="en-US" dirty="0"/>
        </a:p>
      </dgm:t>
    </dgm:pt>
    <dgm:pt modelId="{51ADC726-0559-4876-A6F0-731BF9194BD4}" type="parTrans" cxnId="{84C31860-8B6B-4C84-8ECF-85AD565B018B}">
      <dgm:prSet/>
      <dgm:spPr/>
      <dgm:t>
        <a:bodyPr/>
        <a:lstStyle/>
        <a:p>
          <a:endParaRPr lang="en-US"/>
        </a:p>
      </dgm:t>
    </dgm:pt>
    <dgm:pt modelId="{75FA5694-1B1F-4C9C-9046-F05C7C3CDAF7}" type="sibTrans" cxnId="{84C31860-8B6B-4C84-8ECF-85AD565B018B}">
      <dgm:prSet/>
      <dgm:spPr/>
      <dgm:t>
        <a:bodyPr/>
        <a:lstStyle/>
        <a:p>
          <a:endParaRPr lang="en-US"/>
        </a:p>
      </dgm:t>
    </dgm:pt>
    <dgm:pt modelId="{FDB6934D-A99B-406E-B3EA-7CFB589B396C}">
      <dgm:prSet/>
      <dgm:spPr>
        <a:solidFill>
          <a:schemeClr val="bg1">
            <a:lumMod val="50000"/>
          </a:schemeClr>
        </a:solidFill>
      </dgm:spPr>
      <dgm:t>
        <a:bodyPr/>
        <a:lstStyle/>
        <a:p>
          <a:pPr rtl="0"/>
          <a:r>
            <a:rPr lang="de-DE" dirty="0" err="1" smtClean="0"/>
            <a:t>Suggestions</a:t>
          </a:r>
          <a:endParaRPr lang="en-US" dirty="0"/>
        </a:p>
      </dgm:t>
    </dgm:pt>
    <dgm:pt modelId="{0083518B-3084-4952-B205-5AD09C6AFB39}" type="parTrans" cxnId="{555B799B-BD20-44CA-BCDA-47000DF67A18}">
      <dgm:prSet/>
      <dgm:spPr/>
      <dgm:t>
        <a:bodyPr/>
        <a:lstStyle/>
        <a:p>
          <a:endParaRPr lang="en-US"/>
        </a:p>
      </dgm:t>
    </dgm:pt>
    <dgm:pt modelId="{1D0B1F3C-5773-4C6D-96C1-D62231378A3E}" type="sibTrans" cxnId="{555B799B-BD20-44CA-BCDA-47000DF67A18}">
      <dgm:prSet/>
      <dgm:spPr/>
      <dgm:t>
        <a:bodyPr/>
        <a:lstStyle/>
        <a:p>
          <a:endParaRPr lang="en-US"/>
        </a:p>
      </dgm:t>
    </dgm:pt>
    <dgm:pt modelId="{C9088701-4673-4EB7-AF16-5E1FB0746B67}">
      <dgm:prSet/>
      <dgm:spPr>
        <a:solidFill>
          <a:schemeClr val="bg1">
            <a:lumMod val="50000"/>
          </a:schemeClr>
        </a:solidFill>
      </dgm:spPr>
      <dgm:t>
        <a:bodyPr/>
        <a:lstStyle/>
        <a:p>
          <a:pPr rtl="0"/>
          <a:r>
            <a:rPr lang="de-DE" dirty="0" err="1" smtClean="0"/>
            <a:t>Dump</a:t>
          </a:r>
          <a:r>
            <a:rPr lang="de-DE" dirty="0" smtClean="0"/>
            <a:t> </a:t>
          </a:r>
          <a:r>
            <a:rPr lang="de-DE" dirty="0" err="1" smtClean="0"/>
            <a:t>parser</a:t>
          </a:r>
          <a:endParaRPr lang="en-US" dirty="0"/>
        </a:p>
      </dgm:t>
    </dgm:pt>
    <dgm:pt modelId="{00820A42-2F8E-4D1D-909D-E5F230904179}" type="parTrans" cxnId="{D2F8CA72-CB3D-453F-80BD-DFC7C517B2D0}">
      <dgm:prSet/>
      <dgm:spPr/>
      <dgm:t>
        <a:bodyPr/>
        <a:lstStyle/>
        <a:p>
          <a:endParaRPr lang="en-US"/>
        </a:p>
      </dgm:t>
    </dgm:pt>
    <dgm:pt modelId="{D03CCB54-0AF6-4D4A-8365-E995CAE1B560}" type="sibTrans" cxnId="{D2F8CA72-CB3D-453F-80BD-DFC7C517B2D0}">
      <dgm:prSet/>
      <dgm:spPr/>
      <dgm:t>
        <a:bodyPr/>
        <a:lstStyle/>
        <a:p>
          <a:endParaRPr lang="en-US"/>
        </a:p>
      </dgm:t>
    </dgm:pt>
    <dgm:pt modelId="{4903AD73-15E1-4870-B527-7A03EFD3C873}">
      <dgm:prSet/>
      <dgm:spPr/>
      <dgm:t>
        <a:bodyPr/>
        <a:lstStyle/>
        <a:p>
          <a:pPr rtl="0"/>
          <a:r>
            <a:rPr lang="de-DE" dirty="0" smtClean="0"/>
            <a:t>MySQL Table</a:t>
          </a:r>
          <a:endParaRPr lang="en-US" dirty="0"/>
        </a:p>
      </dgm:t>
    </dgm:pt>
    <dgm:pt modelId="{D73B8C01-ABC1-4753-9630-D68F2408C71B}" type="parTrans" cxnId="{F659A54E-912D-4A2C-995E-6467076C7579}">
      <dgm:prSet/>
      <dgm:spPr/>
      <dgm:t>
        <a:bodyPr/>
        <a:lstStyle/>
        <a:p>
          <a:endParaRPr lang="en-US"/>
        </a:p>
      </dgm:t>
    </dgm:pt>
    <dgm:pt modelId="{6CC77831-E987-40CE-8108-33DF27DAB8EA}" type="sibTrans" cxnId="{F659A54E-912D-4A2C-995E-6467076C7579}">
      <dgm:prSet/>
      <dgm:spPr/>
      <dgm:t>
        <a:bodyPr/>
        <a:lstStyle/>
        <a:p>
          <a:endParaRPr lang="en-US"/>
        </a:p>
      </dgm:t>
    </dgm:pt>
    <dgm:pt modelId="{FF0179DD-07EC-46CB-93FF-A3B07779F8DF}">
      <dgm:prSet/>
      <dgm:spPr/>
      <dgm:t>
        <a:bodyPr/>
        <a:lstStyle/>
        <a:p>
          <a:pPr rtl="0"/>
          <a:r>
            <a:rPr lang="de-DE" dirty="0" err="1" smtClean="0"/>
            <a:t>Calculate</a:t>
          </a:r>
          <a:r>
            <a:rPr lang="de-DE" dirty="0" smtClean="0"/>
            <a:t> </a:t>
          </a:r>
          <a:r>
            <a:rPr lang="de-DE" dirty="0" err="1" smtClean="0"/>
            <a:t>Probabilities</a:t>
          </a:r>
          <a:endParaRPr lang="en-US" dirty="0"/>
        </a:p>
      </dgm:t>
    </dgm:pt>
    <dgm:pt modelId="{89816D5E-BB5A-4D82-BE73-5FB0A25BCE10}" type="parTrans" cxnId="{F522FBCA-F252-4770-A734-CAEDEB5B3AA5}">
      <dgm:prSet/>
      <dgm:spPr/>
      <dgm:t>
        <a:bodyPr/>
        <a:lstStyle/>
        <a:p>
          <a:endParaRPr lang="en-US"/>
        </a:p>
      </dgm:t>
    </dgm:pt>
    <dgm:pt modelId="{33984E93-1EBC-45F4-B01B-DD7A2976DCDF}" type="sibTrans" cxnId="{F522FBCA-F252-4770-A734-CAEDEB5B3AA5}">
      <dgm:prSet/>
      <dgm:spPr/>
      <dgm:t>
        <a:bodyPr/>
        <a:lstStyle/>
        <a:p>
          <a:endParaRPr lang="en-US"/>
        </a:p>
      </dgm:t>
    </dgm:pt>
    <dgm:pt modelId="{FC1D665A-78F6-4BB0-893A-D6A093A76F47}" type="pres">
      <dgm:prSet presAssocID="{177CD296-365C-4D54-9E94-88A10DD13778}" presName="CompostProcess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A70A099-D2A3-4E42-B577-7FF74B795A00}" type="pres">
      <dgm:prSet presAssocID="{177CD296-365C-4D54-9E94-88A10DD13778}" presName="arrow" presStyleLbl="bgShp" presStyleIdx="0" presStyleCnt="1"/>
      <dgm:spPr/>
      <dgm:t>
        <a:bodyPr/>
        <a:lstStyle/>
        <a:p>
          <a:endParaRPr lang="de-DE"/>
        </a:p>
      </dgm:t>
    </dgm:pt>
    <dgm:pt modelId="{894D31DE-EDE6-4C30-8160-DB6F00E7A228}" type="pres">
      <dgm:prSet presAssocID="{177CD296-365C-4D54-9E94-88A10DD13778}" presName="linearProcess" presStyleCnt="0"/>
      <dgm:spPr/>
      <dgm:t>
        <a:bodyPr/>
        <a:lstStyle/>
        <a:p>
          <a:endParaRPr lang="de-DE"/>
        </a:p>
      </dgm:t>
    </dgm:pt>
    <dgm:pt modelId="{90DD01C2-72B8-409B-8DF1-F69044A2547B}" type="pres">
      <dgm:prSet presAssocID="{698D6CBF-AD84-4048-82E3-DA1EFD26375E}" presName="text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5B55844-3DB2-408E-A2CB-82348E35B88B}" type="pres">
      <dgm:prSet presAssocID="{003355F8-3D90-4762-AD02-239EF33254CC}" presName="sibTrans" presStyleCnt="0"/>
      <dgm:spPr/>
      <dgm:t>
        <a:bodyPr/>
        <a:lstStyle/>
        <a:p>
          <a:endParaRPr lang="de-DE"/>
        </a:p>
      </dgm:t>
    </dgm:pt>
    <dgm:pt modelId="{96701B94-0767-49E1-A156-4F40F84BCEA8}" type="pres">
      <dgm:prSet presAssocID="{C9088701-4673-4EB7-AF16-5E1FB0746B67}" presName="text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D407B74-A892-45D4-9438-010F4D54D76E}" type="pres">
      <dgm:prSet presAssocID="{D03CCB54-0AF6-4D4A-8365-E995CAE1B560}" presName="sibTrans" presStyleCnt="0"/>
      <dgm:spPr/>
      <dgm:t>
        <a:bodyPr/>
        <a:lstStyle/>
        <a:p>
          <a:endParaRPr lang="de-DE"/>
        </a:p>
      </dgm:t>
    </dgm:pt>
    <dgm:pt modelId="{A0647606-C1E3-49D0-9CD1-BC294BA38448}" type="pres">
      <dgm:prSet presAssocID="{15345E5C-6935-4EAB-8CC4-A1490EBFD917}" presName="text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4E5351E-1544-46D8-A82D-F811B4BFC019}" type="pres">
      <dgm:prSet presAssocID="{0F2897B0-A77B-4501-BD22-1F0EA96A09CC}" presName="sibTrans" presStyleCnt="0"/>
      <dgm:spPr/>
      <dgm:t>
        <a:bodyPr/>
        <a:lstStyle/>
        <a:p>
          <a:endParaRPr lang="de-DE"/>
        </a:p>
      </dgm:t>
    </dgm:pt>
    <dgm:pt modelId="{3875F102-DA91-4C31-9112-1824E460AD03}" type="pres">
      <dgm:prSet presAssocID="{FF0179DD-07EC-46CB-93FF-A3B07779F8DF}" presName="text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9503A90-EA78-4758-98D7-A34FAA8AFBF1}" type="pres">
      <dgm:prSet presAssocID="{33984E93-1EBC-45F4-B01B-DD7A2976DCDF}" presName="sibTrans" presStyleCnt="0"/>
      <dgm:spPr/>
      <dgm:t>
        <a:bodyPr/>
        <a:lstStyle/>
        <a:p>
          <a:endParaRPr lang="de-DE"/>
        </a:p>
      </dgm:t>
    </dgm:pt>
    <dgm:pt modelId="{7C994B2C-9B51-4CB7-B616-2F1182B9422D}" type="pres">
      <dgm:prSet presAssocID="{4903AD73-15E1-4870-B527-7A03EFD3C873}" presName="text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A4CE6B7-350B-4CE8-89E5-9463D95D6A1F}" type="pres">
      <dgm:prSet presAssocID="{6CC77831-E987-40CE-8108-33DF27DAB8EA}" presName="sibTrans" presStyleCnt="0"/>
      <dgm:spPr/>
      <dgm:t>
        <a:bodyPr/>
        <a:lstStyle/>
        <a:p>
          <a:endParaRPr lang="de-DE"/>
        </a:p>
      </dgm:t>
    </dgm:pt>
    <dgm:pt modelId="{9A981F31-EC91-4D7B-BCC0-8320E0F9C2E6}" type="pres">
      <dgm:prSet presAssocID="{1518A338-474C-48AE-BB1E-88528F0FDA65}" presName="text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971B749-2CA5-4355-A684-EBCE95B91767}" type="pres">
      <dgm:prSet presAssocID="{75FA5694-1B1F-4C9C-9046-F05C7C3CDAF7}" presName="sibTrans" presStyleCnt="0"/>
      <dgm:spPr/>
      <dgm:t>
        <a:bodyPr/>
        <a:lstStyle/>
        <a:p>
          <a:endParaRPr lang="de-DE"/>
        </a:p>
      </dgm:t>
    </dgm:pt>
    <dgm:pt modelId="{72DEADD0-B40B-4144-A329-487E034F8677}" type="pres">
      <dgm:prSet presAssocID="{FDB6934D-A99B-406E-B3EA-7CFB589B396C}" presName="text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2F8CA72-CB3D-453F-80BD-DFC7C517B2D0}" srcId="{177CD296-365C-4D54-9E94-88A10DD13778}" destId="{C9088701-4673-4EB7-AF16-5E1FB0746B67}" srcOrd="1" destOrd="0" parTransId="{00820A42-2F8E-4D1D-909D-E5F230904179}" sibTransId="{D03CCB54-0AF6-4D4A-8365-E995CAE1B560}"/>
    <dgm:cxn modelId="{ACDD7CC0-6023-4DEF-989E-A05A75EAC66E}" srcId="{177CD296-365C-4D54-9E94-88A10DD13778}" destId="{698D6CBF-AD84-4048-82E3-DA1EFD26375E}" srcOrd="0" destOrd="0" parTransId="{8FC696A9-7013-4D33-AD55-6AC0B6561883}" sibTransId="{003355F8-3D90-4762-AD02-239EF33254CC}"/>
    <dgm:cxn modelId="{15904F14-E7DA-4E68-B8BB-0EFC42092B64}" srcId="{177CD296-365C-4D54-9E94-88A10DD13778}" destId="{15345E5C-6935-4EAB-8CC4-A1490EBFD917}" srcOrd="2" destOrd="0" parTransId="{2C4552C6-54FC-41E2-9389-1B535A14D1A9}" sibTransId="{0F2897B0-A77B-4501-BD22-1F0EA96A09CC}"/>
    <dgm:cxn modelId="{133C764F-077D-4A40-B722-88DC59EC49F1}" type="presOf" srcId="{15345E5C-6935-4EAB-8CC4-A1490EBFD917}" destId="{A0647606-C1E3-49D0-9CD1-BC294BA38448}" srcOrd="0" destOrd="0" presId="urn:microsoft.com/office/officeart/2005/8/layout/hProcess9"/>
    <dgm:cxn modelId="{DC90E4F1-BADC-4B39-ADC4-7F470898334B}" type="presOf" srcId="{177CD296-365C-4D54-9E94-88A10DD13778}" destId="{FC1D665A-78F6-4BB0-893A-D6A093A76F47}" srcOrd="0" destOrd="0" presId="urn:microsoft.com/office/officeart/2005/8/layout/hProcess9"/>
    <dgm:cxn modelId="{96A24E2A-D7DF-4A5C-BBE9-95B0F407EF00}" type="presOf" srcId="{698D6CBF-AD84-4048-82E3-DA1EFD26375E}" destId="{90DD01C2-72B8-409B-8DF1-F69044A2547B}" srcOrd="0" destOrd="0" presId="urn:microsoft.com/office/officeart/2005/8/layout/hProcess9"/>
    <dgm:cxn modelId="{F522FBCA-F252-4770-A734-CAEDEB5B3AA5}" srcId="{177CD296-365C-4D54-9E94-88A10DD13778}" destId="{FF0179DD-07EC-46CB-93FF-A3B07779F8DF}" srcOrd="3" destOrd="0" parTransId="{89816D5E-BB5A-4D82-BE73-5FB0A25BCE10}" sibTransId="{33984E93-1EBC-45F4-B01B-DD7A2976DCDF}"/>
    <dgm:cxn modelId="{ECAA94F1-F37C-4426-832F-49BAA8C69465}" type="presOf" srcId="{1518A338-474C-48AE-BB1E-88528F0FDA65}" destId="{9A981F31-EC91-4D7B-BCC0-8320E0F9C2E6}" srcOrd="0" destOrd="0" presId="urn:microsoft.com/office/officeart/2005/8/layout/hProcess9"/>
    <dgm:cxn modelId="{555B799B-BD20-44CA-BCDA-47000DF67A18}" srcId="{177CD296-365C-4D54-9E94-88A10DD13778}" destId="{FDB6934D-A99B-406E-B3EA-7CFB589B396C}" srcOrd="6" destOrd="0" parTransId="{0083518B-3084-4952-B205-5AD09C6AFB39}" sibTransId="{1D0B1F3C-5773-4C6D-96C1-D62231378A3E}"/>
    <dgm:cxn modelId="{F659A54E-912D-4A2C-995E-6467076C7579}" srcId="{177CD296-365C-4D54-9E94-88A10DD13778}" destId="{4903AD73-15E1-4870-B527-7A03EFD3C873}" srcOrd="4" destOrd="0" parTransId="{D73B8C01-ABC1-4753-9630-D68F2408C71B}" sibTransId="{6CC77831-E987-40CE-8108-33DF27DAB8EA}"/>
    <dgm:cxn modelId="{84C31860-8B6B-4C84-8ECF-85AD565B018B}" srcId="{177CD296-365C-4D54-9E94-88A10DD13778}" destId="{1518A338-474C-48AE-BB1E-88528F0FDA65}" srcOrd="5" destOrd="0" parTransId="{51ADC726-0559-4876-A6F0-731BF9194BD4}" sibTransId="{75FA5694-1B1F-4C9C-9046-F05C7C3CDAF7}"/>
    <dgm:cxn modelId="{0EE35385-8AFE-47CE-B26C-8C284EF74782}" type="presOf" srcId="{FF0179DD-07EC-46CB-93FF-A3B07779F8DF}" destId="{3875F102-DA91-4C31-9112-1824E460AD03}" srcOrd="0" destOrd="0" presId="urn:microsoft.com/office/officeart/2005/8/layout/hProcess9"/>
    <dgm:cxn modelId="{3D962AB4-965C-48AF-8D31-8CD0B24D70B2}" type="presOf" srcId="{4903AD73-15E1-4870-B527-7A03EFD3C873}" destId="{7C994B2C-9B51-4CB7-B616-2F1182B9422D}" srcOrd="0" destOrd="0" presId="urn:microsoft.com/office/officeart/2005/8/layout/hProcess9"/>
    <dgm:cxn modelId="{BD58D06E-3CB2-4416-AA88-DCF92B8CC85A}" type="presOf" srcId="{C9088701-4673-4EB7-AF16-5E1FB0746B67}" destId="{96701B94-0767-49E1-A156-4F40F84BCEA8}" srcOrd="0" destOrd="0" presId="urn:microsoft.com/office/officeart/2005/8/layout/hProcess9"/>
    <dgm:cxn modelId="{CE90C17B-7B4E-4CC0-925A-BE32153B8513}" type="presOf" srcId="{FDB6934D-A99B-406E-B3EA-7CFB589B396C}" destId="{72DEADD0-B40B-4144-A329-487E034F8677}" srcOrd="0" destOrd="0" presId="urn:microsoft.com/office/officeart/2005/8/layout/hProcess9"/>
    <dgm:cxn modelId="{24CABB6B-9FCD-4685-B201-623AF3391901}" type="presParOf" srcId="{FC1D665A-78F6-4BB0-893A-D6A093A76F47}" destId="{0A70A099-D2A3-4E42-B577-7FF74B795A00}" srcOrd="0" destOrd="0" presId="urn:microsoft.com/office/officeart/2005/8/layout/hProcess9"/>
    <dgm:cxn modelId="{40CDF3CE-485D-42F8-932C-3BF279DB14E4}" type="presParOf" srcId="{FC1D665A-78F6-4BB0-893A-D6A093A76F47}" destId="{894D31DE-EDE6-4C30-8160-DB6F00E7A228}" srcOrd="1" destOrd="0" presId="urn:microsoft.com/office/officeart/2005/8/layout/hProcess9"/>
    <dgm:cxn modelId="{9DBB569B-2019-4F8B-A6D9-F0D817E1206A}" type="presParOf" srcId="{894D31DE-EDE6-4C30-8160-DB6F00E7A228}" destId="{90DD01C2-72B8-409B-8DF1-F69044A2547B}" srcOrd="0" destOrd="0" presId="urn:microsoft.com/office/officeart/2005/8/layout/hProcess9"/>
    <dgm:cxn modelId="{0F277378-FB0D-4A13-8231-5D8ABE051740}" type="presParOf" srcId="{894D31DE-EDE6-4C30-8160-DB6F00E7A228}" destId="{85B55844-3DB2-408E-A2CB-82348E35B88B}" srcOrd="1" destOrd="0" presId="urn:microsoft.com/office/officeart/2005/8/layout/hProcess9"/>
    <dgm:cxn modelId="{D9AB6B49-D05E-4C98-8F04-DE2254BA01E9}" type="presParOf" srcId="{894D31DE-EDE6-4C30-8160-DB6F00E7A228}" destId="{96701B94-0767-49E1-A156-4F40F84BCEA8}" srcOrd="2" destOrd="0" presId="urn:microsoft.com/office/officeart/2005/8/layout/hProcess9"/>
    <dgm:cxn modelId="{D945C592-B04B-4872-A85A-FEA50092F894}" type="presParOf" srcId="{894D31DE-EDE6-4C30-8160-DB6F00E7A228}" destId="{4D407B74-A892-45D4-9438-010F4D54D76E}" srcOrd="3" destOrd="0" presId="urn:microsoft.com/office/officeart/2005/8/layout/hProcess9"/>
    <dgm:cxn modelId="{BE9101A8-25C3-495B-A8B8-32502A302293}" type="presParOf" srcId="{894D31DE-EDE6-4C30-8160-DB6F00E7A228}" destId="{A0647606-C1E3-49D0-9CD1-BC294BA38448}" srcOrd="4" destOrd="0" presId="urn:microsoft.com/office/officeart/2005/8/layout/hProcess9"/>
    <dgm:cxn modelId="{E8C19521-F8F0-46FE-A1CA-71C878212C41}" type="presParOf" srcId="{894D31DE-EDE6-4C30-8160-DB6F00E7A228}" destId="{A4E5351E-1544-46D8-A82D-F811B4BFC019}" srcOrd="5" destOrd="0" presId="urn:microsoft.com/office/officeart/2005/8/layout/hProcess9"/>
    <dgm:cxn modelId="{12A7E1D2-C945-4BCD-8DA8-00B974E9B7CB}" type="presParOf" srcId="{894D31DE-EDE6-4C30-8160-DB6F00E7A228}" destId="{3875F102-DA91-4C31-9112-1824E460AD03}" srcOrd="6" destOrd="0" presId="urn:microsoft.com/office/officeart/2005/8/layout/hProcess9"/>
    <dgm:cxn modelId="{636B1181-D452-4F32-A43C-E3A206D977C7}" type="presParOf" srcId="{894D31DE-EDE6-4C30-8160-DB6F00E7A228}" destId="{09503A90-EA78-4758-98D7-A34FAA8AFBF1}" srcOrd="7" destOrd="0" presId="urn:microsoft.com/office/officeart/2005/8/layout/hProcess9"/>
    <dgm:cxn modelId="{F6C84E8B-02FC-4371-AE5A-EB59359C46D7}" type="presParOf" srcId="{894D31DE-EDE6-4C30-8160-DB6F00E7A228}" destId="{7C994B2C-9B51-4CB7-B616-2F1182B9422D}" srcOrd="8" destOrd="0" presId="urn:microsoft.com/office/officeart/2005/8/layout/hProcess9"/>
    <dgm:cxn modelId="{C667565A-E395-4C8E-BA7A-4B57EC4647B4}" type="presParOf" srcId="{894D31DE-EDE6-4C30-8160-DB6F00E7A228}" destId="{EA4CE6B7-350B-4CE8-89E5-9463D95D6A1F}" srcOrd="9" destOrd="0" presId="urn:microsoft.com/office/officeart/2005/8/layout/hProcess9"/>
    <dgm:cxn modelId="{F4103A28-A79B-4976-870C-B4DC990B814B}" type="presParOf" srcId="{894D31DE-EDE6-4C30-8160-DB6F00E7A228}" destId="{9A981F31-EC91-4D7B-BCC0-8320E0F9C2E6}" srcOrd="10" destOrd="0" presId="urn:microsoft.com/office/officeart/2005/8/layout/hProcess9"/>
    <dgm:cxn modelId="{9E1ED02D-6F03-4D3C-8EA1-1E1635ABEA60}" type="presParOf" srcId="{894D31DE-EDE6-4C30-8160-DB6F00E7A228}" destId="{8971B749-2CA5-4355-A684-EBCE95B91767}" srcOrd="11" destOrd="0" presId="urn:microsoft.com/office/officeart/2005/8/layout/hProcess9"/>
    <dgm:cxn modelId="{3E54810E-E407-471C-8B39-C8C2CD7591C8}" type="presParOf" srcId="{894D31DE-EDE6-4C30-8160-DB6F00E7A228}" destId="{72DEADD0-B40B-4144-A329-487E034F8677}" srcOrd="12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77CD296-365C-4D54-9E94-88A10DD13778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98D6CBF-AD84-4048-82E3-DA1EFD26375E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rtl="0"/>
          <a:r>
            <a:rPr lang="de-DE" dirty="0" smtClean="0"/>
            <a:t>XML/JSON </a:t>
          </a:r>
          <a:r>
            <a:rPr lang="de-DE" dirty="0" err="1" smtClean="0"/>
            <a:t>Dump</a:t>
          </a:r>
          <a:endParaRPr lang="en-US" dirty="0"/>
        </a:p>
      </dgm:t>
    </dgm:pt>
    <dgm:pt modelId="{8FC696A9-7013-4D33-AD55-6AC0B6561883}" type="parTrans" cxnId="{ACDD7CC0-6023-4DEF-989E-A05A75EAC66E}">
      <dgm:prSet/>
      <dgm:spPr/>
      <dgm:t>
        <a:bodyPr/>
        <a:lstStyle/>
        <a:p>
          <a:endParaRPr lang="en-US"/>
        </a:p>
      </dgm:t>
    </dgm:pt>
    <dgm:pt modelId="{003355F8-3D90-4762-AD02-239EF33254CC}" type="sibTrans" cxnId="{ACDD7CC0-6023-4DEF-989E-A05A75EAC66E}">
      <dgm:prSet/>
      <dgm:spPr/>
      <dgm:t>
        <a:bodyPr/>
        <a:lstStyle/>
        <a:p>
          <a:endParaRPr lang="en-US"/>
        </a:p>
      </dgm:t>
    </dgm:pt>
    <dgm:pt modelId="{15345E5C-6935-4EAB-8CC4-A1490EBFD917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rtl="0"/>
          <a:r>
            <a:rPr lang="de-DE" dirty="0" smtClean="0"/>
            <a:t>Feature CSV</a:t>
          </a:r>
          <a:endParaRPr lang="en-US" dirty="0"/>
        </a:p>
      </dgm:t>
    </dgm:pt>
    <dgm:pt modelId="{2C4552C6-54FC-41E2-9389-1B535A14D1A9}" type="parTrans" cxnId="{15904F14-E7DA-4E68-B8BB-0EFC42092B64}">
      <dgm:prSet/>
      <dgm:spPr/>
      <dgm:t>
        <a:bodyPr/>
        <a:lstStyle/>
        <a:p>
          <a:endParaRPr lang="en-US"/>
        </a:p>
      </dgm:t>
    </dgm:pt>
    <dgm:pt modelId="{0F2897B0-A77B-4501-BD22-1F0EA96A09CC}" type="sibTrans" cxnId="{15904F14-E7DA-4E68-B8BB-0EFC42092B64}">
      <dgm:prSet/>
      <dgm:spPr/>
      <dgm:t>
        <a:bodyPr/>
        <a:lstStyle/>
        <a:p>
          <a:endParaRPr lang="en-US"/>
        </a:p>
      </dgm:t>
    </dgm:pt>
    <dgm:pt modelId="{1518A338-474C-48AE-BB1E-88528F0FDA65}">
      <dgm:prSet/>
      <dgm:spPr>
        <a:solidFill>
          <a:schemeClr val="accent1"/>
        </a:solidFill>
      </dgm:spPr>
      <dgm:t>
        <a:bodyPr/>
        <a:lstStyle/>
        <a:p>
          <a:pPr rtl="0"/>
          <a:r>
            <a:rPr lang="de-DE" dirty="0" smtClean="0"/>
            <a:t>PHP </a:t>
          </a:r>
          <a:r>
            <a:rPr lang="de-DE" dirty="0" err="1" smtClean="0"/>
            <a:t>Suggester</a:t>
          </a:r>
          <a:endParaRPr lang="en-US" dirty="0"/>
        </a:p>
      </dgm:t>
    </dgm:pt>
    <dgm:pt modelId="{51ADC726-0559-4876-A6F0-731BF9194BD4}" type="parTrans" cxnId="{84C31860-8B6B-4C84-8ECF-85AD565B018B}">
      <dgm:prSet/>
      <dgm:spPr/>
      <dgm:t>
        <a:bodyPr/>
        <a:lstStyle/>
        <a:p>
          <a:endParaRPr lang="en-US"/>
        </a:p>
      </dgm:t>
    </dgm:pt>
    <dgm:pt modelId="{75FA5694-1B1F-4C9C-9046-F05C7C3CDAF7}" type="sibTrans" cxnId="{84C31860-8B6B-4C84-8ECF-85AD565B018B}">
      <dgm:prSet/>
      <dgm:spPr/>
      <dgm:t>
        <a:bodyPr/>
        <a:lstStyle/>
        <a:p>
          <a:endParaRPr lang="en-US"/>
        </a:p>
      </dgm:t>
    </dgm:pt>
    <dgm:pt modelId="{FDB6934D-A99B-406E-B3EA-7CFB589B396C}">
      <dgm:prSet/>
      <dgm:spPr>
        <a:solidFill>
          <a:schemeClr val="accent1"/>
        </a:solidFill>
      </dgm:spPr>
      <dgm:t>
        <a:bodyPr/>
        <a:lstStyle/>
        <a:p>
          <a:pPr rtl="0"/>
          <a:r>
            <a:rPr lang="de-DE" dirty="0" err="1" smtClean="0"/>
            <a:t>Suggestions</a:t>
          </a:r>
          <a:endParaRPr lang="en-US" dirty="0"/>
        </a:p>
      </dgm:t>
    </dgm:pt>
    <dgm:pt modelId="{0083518B-3084-4952-B205-5AD09C6AFB39}" type="parTrans" cxnId="{555B799B-BD20-44CA-BCDA-47000DF67A18}">
      <dgm:prSet/>
      <dgm:spPr/>
      <dgm:t>
        <a:bodyPr/>
        <a:lstStyle/>
        <a:p>
          <a:endParaRPr lang="en-US"/>
        </a:p>
      </dgm:t>
    </dgm:pt>
    <dgm:pt modelId="{1D0B1F3C-5773-4C6D-96C1-D62231378A3E}" type="sibTrans" cxnId="{555B799B-BD20-44CA-BCDA-47000DF67A18}">
      <dgm:prSet/>
      <dgm:spPr/>
      <dgm:t>
        <a:bodyPr/>
        <a:lstStyle/>
        <a:p>
          <a:endParaRPr lang="en-US"/>
        </a:p>
      </dgm:t>
    </dgm:pt>
    <dgm:pt modelId="{C9088701-4673-4EB7-AF16-5E1FB0746B67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rtl="0"/>
          <a:r>
            <a:rPr lang="de-DE" dirty="0" err="1" smtClean="0"/>
            <a:t>Dump</a:t>
          </a:r>
          <a:r>
            <a:rPr lang="de-DE" dirty="0" smtClean="0"/>
            <a:t> </a:t>
          </a:r>
          <a:r>
            <a:rPr lang="de-DE" dirty="0" err="1" smtClean="0"/>
            <a:t>parser</a:t>
          </a:r>
          <a:endParaRPr lang="en-US" dirty="0"/>
        </a:p>
      </dgm:t>
    </dgm:pt>
    <dgm:pt modelId="{00820A42-2F8E-4D1D-909D-E5F230904179}" type="parTrans" cxnId="{D2F8CA72-CB3D-453F-80BD-DFC7C517B2D0}">
      <dgm:prSet/>
      <dgm:spPr/>
      <dgm:t>
        <a:bodyPr/>
        <a:lstStyle/>
        <a:p>
          <a:endParaRPr lang="en-US"/>
        </a:p>
      </dgm:t>
    </dgm:pt>
    <dgm:pt modelId="{D03CCB54-0AF6-4D4A-8365-E995CAE1B560}" type="sibTrans" cxnId="{D2F8CA72-CB3D-453F-80BD-DFC7C517B2D0}">
      <dgm:prSet/>
      <dgm:spPr/>
      <dgm:t>
        <a:bodyPr/>
        <a:lstStyle/>
        <a:p>
          <a:endParaRPr lang="en-US"/>
        </a:p>
      </dgm:t>
    </dgm:pt>
    <dgm:pt modelId="{4903AD73-15E1-4870-B527-7A03EFD3C873}">
      <dgm:prSet/>
      <dgm:spPr/>
      <dgm:t>
        <a:bodyPr/>
        <a:lstStyle/>
        <a:p>
          <a:pPr rtl="0"/>
          <a:r>
            <a:rPr lang="de-DE" dirty="0" smtClean="0"/>
            <a:t>MySQL Table</a:t>
          </a:r>
          <a:endParaRPr lang="en-US" dirty="0"/>
        </a:p>
      </dgm:t>
    </dgm:pt>
    <dgm:pt modelId="{D73B8C01-ABC1-4753-9630-D68F2408C71B}" type="parTrans" cxnId="{F659A54E-912D-4A2C-995E-6467076C7579}">
      <dgm:prSet/>
      <dgm:spPr/>
      <dgm:t>
        <a:bodyPr/>
        <a:lstStyle/>
        <a:p>
          <a:endParaRPr lang="en-US"/>
        </a:p>
      </dgm:t>
    </dgm:pt>
    <dgm:pt modelId="{6CC77831-E987-40CE-8108-33DF27DAB8EA}" type="sibTrans" cxnId="{F659A54E-912D-4A2C-995E-6467076C7579}">
      <dgm:prSet/>
      <dgm:spPr/>
      <dgm:t>
        <a:bodyPr/>
        <a:lstStyle/>
        <a:p>
          <a:endParaRPr lang="en-US"/>
        </a:p>
      </dgm:t>
    </dgm:pt>
    <dgm:pt modelId="{FF0179DD-07EC-46CB-93FF-A3B07779F8DF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rtl="0"/>
          <a:r>
            <a:rPr lang="de-DE" dirty="0" err="1" smtClean="0"/>
            <a:t>Calculate</a:t>
          </a:r>
          <a:r>
            <a:rPr lang="de-DE" dirty="0" smtClean="0"/>
            <a:t> </a:t>
          </a:r>
          <a:r>
            <a:rPr lang="de-DE" dirty="0" err="1" smtClean="0"/>
            <a:t>Correlations</a:t>
          </a:r>
          <a:endParaRPr lang="en-US" dirty="0"/>
        </a:p>
      </dgm:t>
    </dgm:pt>
    <dgm:pt modelId="{89816D5E-BB5A-4D82-BE73-5FB0A25BCE10}" type="parTrans" cxnId="{F522FBCA-F252-4770-A734-CAEDEB5B3AA5}">
      <dgm:prSet/>
      <dgm:spPr/>
      <dgm:t>
        <a:bodyPr/>
        <a:lstStyle/>
        <a:p>
          <a:endParaRPr lang="en-US"/>
        </a:p>
      </dgm:t>
    </dgm:pt>
    <dgm:pt modelId="{33984E93-1EBC-45F4-B01B-DD7A2976DCDF}" type="sibTrans" cxnId="{F522FBCA-F252-4770-A734-CAEDEB5B3AA5}">
      <dgm:prSet/>
      <dgm:spPr/>
      <dgm:t>
        <a:bodyPr/>
        <a:lstStyle/>
        <a:p>
          <a:endParaRPr lang="en-US"/>
        </a:p>
      </dgm:t>
    </dgm:pt>
    <dgm:pt modelId="{FC1D665A-78F6-4BB0-893A-D6A093A76F47}" type="pres">
      <dgm:prSet presAssocID="{177CD296-365C-4D54-9E94-88A10DD13778}" presName="CompostProcess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A70A099-D2A3-4E42-B577-7FF74B795A00}" type="pres">
      <dgm:prSet presAssocID="{177CD296-365C-4D54-9E94-88A10DD13778}" presName="arrow" presStyleLbl="bgShp" presStyleIdx="0" presStyleCnt="1"/>
      <dgm:spPr/>
    </dgm:pt>
    <dgm:pt modelId="{894D31DE-EDE6-4C30-8160-DB6F00E7A228}" type="pres">
      <dgm:prSet presAssocID="{177CD296-365C-4D54-9E94-88A10DD13778}" presName="linearProcess" presStyleCnt="0"/>
      <dgm:spPr/>
    </dgm:pt>
    <dgm:pt modelId="{90DD01C2-72B8-409B-8DF1-F69044A2547B}" type="pres">
      <dgm:prSet presAssocID="{698D6CBF-AD84-4048-82E3-DA1EFD26375E}" presName="text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5B55844-3DB2-408E-A2CB-82348E35B88B}" type="pres">
      <dgm:prSet presAssocID="{003355F8-3D90-4762-AD02-239EF33254CC}" presName="sibTrans" presStyleCnt="0"/>
      <dgm:spPr/>
    </dgm:pt>
    <dgm:pt modelId="{96701B94-0767-49E1-A156-4F40F84BCEA8}" type="pres">
      <dgm:prSet presAssocID="{C9088701-4673-4EB7-AF16-5E1FB0746B67}" presName="text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D407B74-A892-45D4-9438-010F4D54D76E}" type="pres">
      <dgm:prSet presAssocID="{D03CCB54-0AF6-4D4A-8365-E995CAE1B560}" presName="sibTrans" presStyleCnt="0"/>
      <dgm:spPr/>
    </dgm:pt>
    <dgm:pt modelId="{A0647606-C1E3-49D0-9CD1-BC294BA38448}" type="pres">
      <dgm:prSet presAssocID="{15345E5C-6935-4EAB-8CC4-A1490EBFD917}" presName="text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4E5351E-1544-46D8-A82D-F811B4BFC019}" type="pres">
      <dgm:prSet presAssocID="{0F2897B0-A77B-4501-BD22-1F0EA96A09CC}" presName="sibTrans" presStyleCnt="0"/>
      <dgm:spPr/>
    </dgm:pt>
    <dgm:pt modelId="{3875F102-DA91-4C31-9112-1824E460AD03}" type="pres">
      <dgm:prSet presAssocID="{FF0179DD-07EC-46CB-93FF-A3B07779F8DF}" presName="text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9503A90-EA78-4758-98D7-A34FAA8AFBF1}" type="pres">
      <dgm:prSet presAssocID="{33984E93-1EBC-45F4-B01B-DD7A2976DCDF}" presName="sibTrans" presStyleCnt="0"/>
      <dgm:spPr/>
    </dgm:pt>
    <dgm:pt modelId="{7C994B2C-9B51-4CB7-B616-2F1182B9422D}" type="pres">
      <dgm:prSet presAssocID="{4903AD73-15E1-4870-B527-7A03EFD3C873}" presName="text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A4CE6B7-350B-4CE8-89E5-9463D95D6A1F}" type="pres">
      <dgm:prSet presAssocID="{6CC77831-E987-40CE-8108-33DF27DAB8EA}" presName="sibTrans" presStyleCnt="0"/>
      <dgm:spPr/>
    </dgm:pt>
    <dgm:pt modelId="{9A981F31-EC91-4D7B-BCC0-8320E0F9C2E6}" type="pres">
      <dgm:prSet presAssocID="{1518A338-474C-48AE-BB1E-88528F0FDA65}" presName="text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971B749-2CA5-4355-A684-EBCE95B91767}" type="pres">
      <dgm:prSet presAssocID="{75FA5694-1B1F-4C9C-9046-F05C7C3CDAF7}" presName="sibTrans" presStyleCnt="0"/>
      <dgm:spPr/>
    </dgm:pt>
    <dgm:pt modelId="{72DEADD0-B40B-4144-A329-487E034F8677}" type="pres">
      <dgm:prSet presAssocID="{FDB6934D-A99B-406E-B3EA-7CFB589B396C}" presName="text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E935C35-B022-4DE5-B48C-CCC1512E0676}" type="presOf" srcId="{C9088701-4673-4EB7-AF16-5E1FB0746B67}" destId="{96701B94-0767-49E1-A156-4F40F84BCEA8}" srcOrd="0" destOrd="0" presId="urn:microsoft.com/office/officeart/2005/8/layout/hProcess9"/>
    <dgm:cxn modelId="{4C3BB766-1120-4223-8FE1-7908DCE9EEC7}" type="presOf" srcId="{177CD296-365C-4D54-9E94-88A10DD13778}" destId="{FC1D665A-78F6-4BB0-893A-D6A093A76F47}" srcOrd="0" destOrd="0" presId="urn:microsoft.com/office/officeart/2005/8/layout/hProcess9"/>
    <dgm:cxn modelId="{ACDD7CC0-6023-4DEF-989E-A05A75EAC66E}" srcId="{177CD296-365C-4D54-9E94-88A10DD13778}" destId="{698D6CBF-AD84-4048-82E3-DA1EFD26375E}" srcOrd="0" destOrd="0" parTransId="{8FC696A9-7013-4D33-AD55-6AC0B6561883}" sibTransId="{003355F8-3D90-4762-AD02-239EF33254CC}"/>
    <dgm:cxn modelId="{D2F8CA72-CB3D-453F-80BD-DFC7C517B2D0}" srcId="{177CD296-365C-4D54-9E94-88A10DD13778}" destId="{C9088701-4673-4EB7-AF16-5E1FB0746B67}" srcOrd="1" destOrd="0" parTransId="{00820A42-2F8E-4D1D-909D-E5F230904179}" sibTransId="{D03CCB54-0AF6-4D4A-8365-E995CAE1B560}"/>
    <dgm:cxn modelId="{15904F14-E7DA-4E68-B8BB-0EFC42092B64}" srcId="{177CD296-365C-4D54-9E94-88A10DD13778}" destId="{15345E5C-6935-4EAB-8CC4-A1490EBFD917}" srcOrd="2" destOrd="0" parTransId="{2C4552C6-54FC-41E2-9389-1B535A14D1A9}" sibTransId="{0F2897B0-A77B-4501-BD22-1F0EA96A09CC}"/>
    <dgm:cxn modelId="{3D48D3F9-BD6E-4232-B724-D5BEC5893342}" type="presOf" srcId="{1518A338-474C-48AE-BB1E-88528F0FDA65}" destId="{9A981F31-EC91-4D7B-BCC0-8320E0F9C2E6}" srcOrd="0" destOrd="0" presId="urn:microsoft.com/office/officeart/2005/8/layout/hProcess9"/>
    <dgm:cxn modelId="{F522FBCA-F252-4770-A734-CAEDEB5B3AA5}" srcId="{177CD296-365C-4D54-9E94-88A10DD13778}" destId="{FF0179DD-07EC-46CB-93FF-A3B07779F8DF}" srcOrd="3" destOrd="0" parTransId="{89816D5E-BB5A-4D82-BE73-5FB0A25BCE10}" sibTransId="{33984E93-1EBC-45F4-B01B-DD7A2976DCDF}"/>
    <dgm:cxn modelId="{8EC77B36-07AA-482E-BFA4-EE6668A13BA9}" type="presOf" srcId="{698D6CBF-AD84-4048-82E3-DA1EFD26375E}" destId="{90DD01C2-72B8-409B-8DF1-F69044A2547B}" srcOrd="0" destOrd="0" presId="urn:microsoft.com/office/officeart/2005/8/layout/hProcess9"/>
    <dgm:cxn modelId="{555B799B-BD20-44CA-BCDA-47000DF67A18}" srcId="{177CD296-365C-4D54-9E94-88A10DD13778}" destId="{FDB6934D-A99B-406E-B3EA-7CFB589B396C}" srcOrd="6" destOrd="0" parTransId="{0083518B-3084-4952-B205-5AD09C6AFB39}" sibTransId="{1D0B1F3C-5773-4C6D-96C1-D62231378A3E}"/>
    <dgm:cxn modelId="{F659A54E-912D-4A2C-995E-6467076C7579}" srcId="{177CD296-365C-4D54-9E94-88A10DD13778}" destId="{4903AD73-15E1-4870-B527-7A03EFD3C873}" srcOrd="4" destOrd="0" parTransId="{D73B8C01-ABC1-4753-9630-D68F2408C71B}" sibTransId="{6CC77831-E987-40CE-8108-33DF27DAB8EA}"/>
    <dgm:cxn modelId="{84C31860-8B6B-4C84-8ECF-85AD565B018B}" srcId="{177CD296-365C-4D54-9E94-88A10DD13778}" destId="{1518A338-474C-48AE-BB1E-88528F0FDA65}" srcOrd="5" destOrd="0" parTransId="{51ADC726-0559-4876-A6F0-731BF9194BD4}" sibTransId="{75FA5694-1B1F-4C9C-9046-F05C7C3CDAF7}"/>
    <dgm:cxn modelId="{74B96ADE-D6DE-4E34-B55D-B5617D284CB1}" type="presOf" srcId="{FF0179DD-07EC-46CB-93FF-A3B07779F8DF}" destId="{3875F102-DA91-4C31-9112-1824E460AD03}" srcOrd="0" destOrd="0" presId="urn:microsoft.com/office/officeart/2005/8/layout/hProcess9"/>
    <dgm:cxn modelId="{A671D507-C865-47A3-9841-6121B60CFEFB}" type="presOf" srcId="{4903AD73-15E1-4870-B527-7A03EFD3C873}" destId="{7C994B2C-9B51-4CB7-B616-2F1182B9422D}" srcOrd="0" destOrd="0" presId="urn:microsoft.com/office/officeart/2005/8/layout/hProcess9"/>
    <dgm:cxn modelId="{827419BF-5FC7-46E2-867D-4E6647F7A317}" type="presOf" srcId="{FDB6934D-A99B-406E-B3EA-7CFB589B396C}" destId="{72DEADD0-B40B-4144-A329-487E034F8677}" srcOrd="0" destOrd="0" presId="urn:microsoft.com/office/officeart/2005/8/layout/hProcess9"/>
    <dgm:cxn modelId="{612CD1C7-17C6-4DF8-B282-C03F662F47DF}" type="presOf" srcId="{15345E5C-6935-4EAB-8CC4-A1490EBFD917}" destId="{A0647606-C1E3-49D0-9CD1-BC294BA38448}" srcOrd="0" destOrd="0" presId="urn:microsoft.com/office/officeart/2005/8/layout/hProcess9"/>
    <dgm:cxn modelId="{CD0E3C4E-80E8-45AD-91B5-51CF6BDD26EB}" type="presParOf" srcId="{FC1D665A-78F6-4BB0-893A-D6A093A76F47}" destId="{0A70A099-D2A3-4E42-B577-7FF74B795A00}" srcOrd="0" destOrd="0" presId="urn:microsoft.com/office/officeart/2005/8/layout/hProcess9"/>
    <dgm:cxn modelId="{27F6C88B-1B4A-41BA-A540-48D5CE5DE8ED}" type="presParOf" srcId="{FC1D665A-78F6-4BB0-893A-D6A093A76F47}" destId="{894D31DE-EDE6-4C30-8160-DB6F00E7A228}" srcOrd="1" destOrd="0" presId="urn:microsoft.com/office/officeart/2005/8/layout/hProcess9"/>
    <dgm:cxn modelId="{24758434-1943-4189-BC1B-572C2D7FBCC2}" type="presParOf" srcId="{894D31DE-EDE6-4C30-8160-DB6F00E7A228}" destId="{90DD01C2-72B8-409B-8DF1-F69044A2547B}" srcOrd="0" destOrd="0" presId="urn:microsoft.com/office/officeart/2005/8/layout/hProcess9"/>
    <dgm:cxn modelId="{8AA38023-9219-4A18-81A4-A31A20640DBF}" type="presParOf" srcId="{894D31DE-EDE6-4C30-8160-DB6F00E7A228}" destId="{85B55844-3DB2-408E-A2CB-82348E35B88B}" srcOrd="1" destOrd="0" presId="urn:microsoft.com/office/officeart/2005/8/layout/hProcess9"/>
    <dgm:cxn modelId="{30433419-DF59-46AA-91F5-F8AB9D35A62A}" type="presParOf" srcId="{894D31DE-EDE6-4C30-8160-DB6F00E7A228}" destId="{96701B94-0767-49E1-A156-4F40F84BCEA8}" srcOrd="2" destOrd="0" presId="urn:microsoft.com/office/officeart/2005/8/layout/hProcess9"/>
    <dgm:cxn modelId="{B52451FC-FC1A-4C66-BC2D-45C190FF8249}" type="presParOf" srcId="{894D31DE-EDE6-4C30-8160-DB6F00E7A228}" destId="{4D407B74-A892-45D4-9438-010F4D54D76E}" srcOrd="3" destOrd="0" presId="urn:microsoft.com/office/officeart/2005/8/layout/hProcess9"/>
    <dgm:cxn modelId="{DAAA6C0D-8B8C-4672-8E94-FE6437242412}" type="presParOf" srcId="{894D31DE-EDE6-4C30-8160-DB6F00E7A228}" destId="{A0647606-C1E3-49D0-9CD1-BC294BA38448}" srcOrd="4" destOrd="0" presId="urn:microsoft.com/office/officeart/2005/8/layout/hProcess9"/>
    <dgm:cxn modelId="{575AC608-BE6F-438A-892B-B3D434475E5A}" type="presParOf" srcId="{894D31DE-EDE6-4C30-8160-DB6F00E7A228}" destId="{A4E5351E-1544-46D8-A82D-F811B4BFC019}" srcOrd="5" destOrd="0" presId="urn:microsoft.com/office/officeart/2005/8/layout/hProcess9"/>
    <dgm:cxn modelId="{1497576A-4BFF-4951-8242-04FF953D2ECB}" type="presParOf" srcId="{894D31DE-EDE6-4C30-8160-DB6F00E7A228}" destId="{3875F102-DA91-4C31-9112-1824E460AD03}" srcOrd="6" destOrd="0" presId="urn:microsoft.com/office/officeart/2005/8/layout/hProcess9"/>
    <dgm:cxn modelId="{C9E4CAEA-6975-40DA-B2C9-87A37CA925AB}" type="presParOf" srcId="{894D31DE-EDE6-4C30-8160-DB6F00E7A228}" destId="{09503A90-EA78-4758-98D7-A34FAA8AFBF1}" srcOrd="7" destOrd="0" presId="urn:microsoft.com/office/officeart/2005/8/layout/hProcess9"/>
    <dgm:cxn modelId="{E01EC3E9-5D84-491C-94DE-EDC7668D5462}" type="presParOf" srcId="{894D31DE-EDE6-4C30-8160-DB6F00E7A228}" destId="{7C994B2C-9B51-4CB7-B616-2F1182B9422D}" srcOrd="8" destOrd="0" presId="urn:microsoft.com/office/officeart/2005/8/layout/hProcess9"/>
    <dgm:cxn modelId="{2493DBC4-EFC3-4B72-9A78-95F26278097B}" type="presParOf" srcId="{894D31DE-EDE6-4C30-8160-DB6F00E7A228}" destId="{EA4CE6B7-350B-4CE8-89E5-9463D95D6A1F}" srcOrd="9" destOrd="0" presId="urn:microsoft.com/office/officeart/2005/8/layout/hProcess9"/>
    <dgm:cxn modelId="{F7B76492-E97E-4241-87EF-9FC0818889F1}" type="presParOf" srcId="{894D31DE-EDE6-4C30-8160-DB6F00E7A228}" destId="{9A981F31-EC91-4D7B-BCC0-8320E0F9C2E6}" srcOrd="10" destOrd="0" presId="urn:microsoft.com/office/officeart/2005/8/layout/hProcess9"/>
    <dgm:cxn modelId="{89FE5472-89C6-459F-B6FC-7D5DB3230008}" type="presParOf" srcId="{894D31DE-EDE6-4C30-8160-DB6F00E7A228}" destId="{8971B749-2CA5-4355-A684-EBCE95B91767}" srcOrd="11" destOrd="0" presId="urn:microsoft.com/office/officeart/2005/8/layout/hProcess9"/>
    <dgm:cxn modelId="{9A1FFFB8-8D56-401F-9279-1FE8E3104183}" type="presParOf" srcId="{894D31DE-EDE6-4C30-8160-DB6F00E7A228}" destId="{72DEADD0-B40B-4144-A329-487E034F8677}" srcOrd="12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77CD296-365C-4D54-9E94-88A10DD13778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98D6CBF-AD84-4048-82E3-DA1EFD26375E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rtl="0"/>
          <a:r>
            <a:rPr lang="de-DE" dirty="0" smtClean="0"/>
            <a:t>XML/JSON </a:t>
          </a:r>
          <a:r>
            <a:rPr lang="de-DE" dirty="0" err="1" smtClean="0"/>
            <a:t>Dump</a:t>
          </a:r>
          <a:endParaRPr lang="en-US" dirty="0"/>
        </a:p>
      </dgm:t>
    </dgm:pt>
    <dgm:pt modelId="{8FC696A9-7013-4D33-AD55-6AC0B6561883}" type="parTrans" cxnId="{ACDD7CC0-6023-4DEF-989E-A05A75EAC66E}">
      <dgm:prSet/>
      <dgm:spPr/>
      <dgm:t>
        <a:bodyPr/>
        <a:lstStyle/>
        <a:p>
          <a:endParaRPr lang="en-US"/>
        </a:p>
      </dgm:t>
    </dgm:pt>
    <dgm:pt modelId="{003355F8-3D90-4762-AD02-239EF33254CC}" type="sibTrans" cxnId="{ACDD7CC0-6023-4DEF-989E-A05A75EAC66E}">
      <dgm:prSet/>
      <dgm:spPr/>
      <dgm:t>
        <a:bodyPr/>
        <a:lstStyle/>
        <a:p>
          <a:endParaRPr lang="en-US"/>
        </a:p>
      </dgm:t>
    </dgm:pt>
    <dgm:pt modelId="{15345E5C-6935-4EAB-8CC4-A1490EBFD917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rtl="0"/>
          <a:r>
            <a:rPr lang="de-DE" dirty="0" smtClean="0"/>
            <a:t>Feature CSV</a:t>
          </a:r>
          <a:endParaRPr lang="en-US" dirty="0"/>
        </a:p>
      </dgm:t>
    </dgm:pt>
    <dgm:pt modelId="{2C4552C6-54FC-41E2-9389-1B535A14D1A9}" type="parTrans" cxnId="{15904F14-E7DA-4E68-B8BB-0EFC42092B64}">
      <dgm:prSet/>
      <dgm:spPr/>
      <dgm:t>
        <a:bodyPr/>
        <a:lstStyle/>
        <a:p>
          <a:endParaRPr lang="en-US"/>
        </a:p>
      </dgm:t>
    </dgm:pt>
    <dgm:pt modelId="{0F2897B0-A77B-4501-BD22-1F0EA96A09CC}" type="sibTrans" cxnId="{15904F14-E7DA-4E68-B8BB-0EFC42092B64}">
      <dgm:prSet/>
      <dgm:spPr/>
      <dgm:t>
        <a:bodyPr/>
        <a:lstStyle/>
        <a:p>
          <a:endParaRPr lang="en-US"/>
        </a:p>
      </dgm:t>
    </dgm:pt>
    <dgm:pt modelId="{1518A338-474C-48AE-BB1E-88528F0FDA65}">
      <dgm:prSet/>
      <dgm:spPr>
        <a:solidFill>
          <a:schemeClr val="accent1"/>
        </a:solidFill>
      </dgm:spPr>
      <dgm:t>
        <a:bodyPr/>
        <a:lstStyle/>
        <a:p>
          <a:pPr rtl="0"/>
          <a:r>
            <a:rPr lang="de-DE" dirty="0" smtClean="0"/>
            <a:t>PHP </a:t>
          </a:r>
          <a:r>
            <a:rPr lang="de-DE" dirty="0" err="1" smtClean="0"/>
            <a:t>Suggester</a:t>
          </a:r>
          <a:endParaRPr lang="en-US" dirty="0"/>
        </a:p>
      </dgm:t>
    </dgm:pt>
    <dgm:pt modelId="{51ADC726-0559-4876-A6F0-731BF9194BD4}" type="parTrans" cxnId="{84C31860-8B6B-4C84-8ECF-85AD565B018B}">
      <dgm:prSet/>
      <dgm:spPr/>
      <dgm:t>
        <a:bodyPr/>
        <a:lstStyle/>
        <a:p>
          <a:endParaRPr lang="en-US"/>
        </a:p>
      </dgm:t>
    </dgm:pt>
    <dgm:pt modelId="{75FA5694-1B1F-4C9C-9046-F05C7C3CDAF7}" type="sibTrans" cxnId="{84C31860-8B6B-4C84-8ECF-85AD565B018B}">
      <dgm:prSet/>
      <dgm:spPr/>
      <dgm:t>
        <a:bodyPr/>
        <a:lstStyle/>
        <a:p>
          <a:endParaRPr lang="en-US"/>
        </a:p>
      </dgm:t>
    </dgm:pt>
    <dgm:pt modelId="{FDB6934D-A99B-406E-B3EA-7CFB589B396C}">
      <dgm:prSet/>
      <dgm:spPr>
        <a:solidFill>
          <a:schemeClr val="accent1"/>
        </a:solidFill>
      </dgm:spPr>
      <dgm:t>
        <a:bodyPr/>
        <a:lstStyle/>
        <a:p>
          <a:pPr rtl="0"/>
          <a:r>
            <a:rPr lang="de-DE" dirty="0" err="1" smtClean="0"/>
            <a:t>Suggestions</a:t>
          </a:r>
          <a:endParaRPr lang="en-US" dirty="0"/>
        </a:p>
      </dgm:t>
    </dgm:pt>
    <dgm:pt modelId="{0083518B-3084-4952-B205-5AD09C6AFB39}" type="parTrans" cxnId="{555B799B-BD20-44CA-BCDA-47000DF67A18}">
      <dgm:prSet/>
      <dgm:spPr/>
      <dgm:t>
        <a:bodyPr/>
        <a:lstStyle/>
        <a:p>
          <a:endParaRPr lang="en-US"/>
        </a:p>
      </dgm:t>
    </dgm:pt>
    <dgm:pt modelId="{1D0B1F3C-5773-4C6D-96C1-D62231378A3E}" type="sibTrans" cxnId="{555B799B-BD20-44CA-BCDA-47000DF67A18}">
      <dgm:prSet/>
      <dgm:spPr/>
      <dgm:t>
        <a:bodyPr/>
        <a:lstStyle/>
        <a:p>
          <a:endParaRPr lang="en-US"/>
        </a:p>
      </dgm:t>
    </dgm:pt>
    <dgm:pt modelId="{C9088701-4673-4EB7-AF16-5E1FB0746B67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rtl="0"/>
          <a:r>
            <a:rPr lang="de-DE" dirty="0" err="1" smtClean="0"/>
            <a:t>Dump</a:t>
          </a:r>
          <a:r>
            <a:rPr lang="de-DE" dirty="0" smtClean="0"/>
            <a:t> </a:t>
          </a:r>
          <a:r>
            <a:rPr lang="de-DE" dirty="0" err="1" smtClean="0"/>
            <a:t>parser</a:t>
          </a:r>
          <a:endParaRPr lang="en-US" dirty="0"/>
        </a:p>
      </dgm:t>
    </dgm:pt>
    <dgm:pt modelId="{00820A42-2F8E-4D1D-909D-E5F230904179}" type="parTrans" cxnId="{D2F8CA72-CB3D-453F-80BD-DFC7C517B2D0}">
      <dgm:prSet/>
      <dgm:spPr/>
      <dgm:t>
        <a:bodyPr/>
        <a:lstStyle/>
        <a:p>
          <a:endParaRPr lang="en-US"/>
        </a:p>
      </dgm:t>
    </dgm:pt>
    <dgm:pt modelId="{D03CCB54-0AF6-4D4A-8365-E995CAE1B560}" type="sibTrans" cxnId="{D2F8CA72-CB3D-453F-80BD-DFC7C517B2D0}">
      <dgm:prSet/>
      <dgm:spPr/>
      <dgm:t>
        <a:bodyPr/>
        <a:lstStyle/>
        <a:p>
          <a:endParaRPr lang="en-US"/>
        </a:p>
      </dgm:t>
    </dgm:pt>
    <dgm:pt modelId="{4903AD73-15E1-4870-B527-7A03EFD3C873}">
      <dgm:prSet/>
      <dgm:spPr/>
      <dgm:t>
        <a:bodyPr/>
        <a:lstStyle/>
        <a:p>
          <a:pPr rtl="0"/>
          <a:r>
            <a:rPr lang="de-DE" dirty="0" smtClean="0"/>
            <a:t>MySQL Table</a:t>
          </a:r>
          <a:endParaRPr lang="en-US" dirty="0"/>
        </a:p>
      </dgm:t>
    </dgm:pt>
    <dgm:pt modelId="{D73B8C01-ABC1-4753-9630-D68F2408C71B}" type="parTrans" cxnId="{F659A54E-912D-4A2C-995E-6467076C7579}">
      <dgm:prSet/>
      <dgm:spPr/>
      <dgm:t>
        <a:bodyPr/>
        <a:lstStyle/>
        <a:p>
          <a:endParaRPr lang="en-US"/>
        </a:p>
      </dgm:t>
    </dgm:pt>
    <dgm:pt modelId="{6CC77831-E987-40CE-8108-33DF27DAB8EA}" type="sibTrans" cxnId="{F659A54E-912D-4A2C-995E-6467076C7579}">
      <dgm:prSet/>
      <dgm:spPr/>
      <dgm:t>
        <a:bodyPr/>
        <a:lstStyle/>
        <a:p>
          <a:endParaRPr lang="en-US"/>
        </a:p>
      </dgm:t>
    </dgm:pt>
    <dgm:pt modelId="{FF0179DD-07EC-46CB-93FF-A3B07779F8DF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rtl="0"/>
          <a:r>
            <a:rPr lang="de-DE" dirty="0" err="1" smtClean="0"/>
            <a:t>Calculate</a:t>
          </a:r>
          <a:r>
            <a:rPr lang="de-DE" dirty="0" smtClean="0"/>
            <a:t> </a:t>
          </a:r>
          <a:r>
            <a:rPr lang="de-DE" dirty="0" err="1" smtClean="0"/>
            <a:t>Correlations</a:t>
          </a:r>
          <a:endParaRPr lang="en-US" dirty="0"/>
        </a:p>
      </dgm:t>
    </dgm:pt>
    <dgm:pt modelId="{89816D5E-BB5A-4D82-BE73-5FB0A25BCE10}" type="parTrans" cxnId="{F522FBCA-F252-4770-A734-CAEDEB5B3AA5}">
      <dgm:prSet/>
      <dgm:spPr/>
      <dgm:t>
        <a:bodyPr/>
        <a:lstStyle/>
        <a:p>
          <a:endParaRPr lang="en-US"/>
        </a:p>
      </dgm:t>
    </dgm:pt>
    <dgm:pt modelId="{33984E93-1EBC-45F4-B01B-DD7A2976DCDF}" type="sibTrans" cxnId="{F522FBCA-F252-4770-A734-CAEDEB5B3AA5}">
      <dgm:prSet/>
      <dgm:spPr/>
      <dgm:t>
        <a:bodyPr/>
        <a:lstStyle/>
        <a:p>
          <a:endParaRPr lang="en-US"/>
        </a:p>
      </dgm:t>
    </dgm:pt>
    <dgm:pt modelId="{FC1D665A-78F6-4BB0-893A-D6A093A76F47}" type="pres">
      <dgm:prSet presAssocID="{177CD296-365C-4D54-9E94-88A10DD13778}" presName="CompostProcess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A70A099-D2A3-4E42-B577-7FF74B795A00}" type="pres">
      <dgm:prSet presAssocID="{177CD296-365C-4D54-9E94-88A10DD13778}" presName="arrow" presStyleLbl="bgShp" presStyleIdx="0" presStyleCnt="1"/>
      <dgm:spPr/>
    </dgm:pt>
    <dgm:pt modelId="{894D31DE-EDE6-4C30-8160-DB6F00E7A228}" type="pres">
      <dgm:prSet presAssocID="{177CD296-365C-4D54-9E94-88A10DD13778}" presName="linearProcess" presStyleCnt="0"/>
      <dgm:spPr/>
    </dgm:pt>
    <dgm:pt modelId="{90DD01C2-72B8-409B-8DF1-F69044A2547B}" type="pres">
      <dgm:prSet presAssocID="{698D6CBF-AD84-4048-82E3-DA1EFD26375E}" presName="text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5B55844-3DB2-408E-A2CB-82348E35B88B}" type="pres">
      <dgm:prSet presAssocID="{003355F8-3D90-4762-AD02-239EF33254CC}" presName="sibTrans" presStyleCnt="0"/>
      <dgm:spPr/>
    </dgm:pt>
    <dgm:pt modelId="{96701B94-0767-49E1-A156-4F40F84BCEA8}" type="pres">
      <dgm:prSet presAssocID="{C9088701-4673-4EB7-AF16-5E1FB0746B67}" presName="text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D407B74-A892-45D4-9438-010F4D54D76E}" type="pres">
      <dgm:prSet presAssocID="{D03CCB54-0AF6-4D4A-8365-E995CAE1B560}" presName="sibTrans" presStyleCnt="0"/>
      <dgm:spPr/>
    </dgm:pt>
    <dgm:pt modelId="{A0647606-C1E3-49D0-9CD1-BC294BA38448}" type="pres">
      <dgm:prSet presAssocID="{15345E5C-6935-4EAB-8CC4-A1490EBFD917}" presName="text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4E5351E-1544-46D8-A82D-F811B4BFC019}" type="pres">
      <dgm:prSet presAssocID="{0F2897B0-A77B-4501-BD22-1F0EA96A09CC}" presName="sibTrans" presStyleCnt="0"/>
      <dgm:spPr/>
    </dgm:pt>
    <dgm:pt modelId="{3875F102-DA91-4C31-9112-1824E460AD03}" type="pres">
      <dgm:prSet presAssocID="{FF0179DD-07EC-46CB-93FF-A3B07779F8DF}" presName="text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9503A90-EA78-4758-98D7-A34FAA8AFBF1}" type="pres">
      <dgm:prSet presAssocID="{33984E93-1EBC-45F4-B01B-DD7A2976DCDF}" presName="sibTrans" presStyleCnt="0"/>
      <dgm:spPr/>
    </dgm:pt>
    <dgm:pt modelId="{7C994B2C-9B51-4CB7-B616-2F1182B9422D}" type="pres">
      <dgm:prSet presAssocID="{4903AD73-15E1-4870-B527-7A03EFD3C873}" presName="text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A4CE6B7-350B-4CE8-89E5-9463D95D6A1F}" type="pres">
      <dgm:prSet presAssocID="{6CC77831-E987-40CE-8108-33DF27DAB8EA}" presName="sibTrans" presStyleCnt="0"/>
      <dgm:spPr/>
    </dgm:pt>
    <dgm:pt modelId="{9A981F31-EC91-4D7B-BCC0-8320E0F9C2E6}" type="pres">
      <dgm:prSet presAssocID="{1518A338-474C-48AE-BB1E-88528F0FDA65}" presName="text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971B749-2CA5-4355-A684-EBCE95B91767}" type="pres">
      <dgm:prSet presAssocID="{75FA5694-1B1F-4C9C-9046-F05C7C3CDAF7}" presName="sibTrans" presStyleCnt="0"/>
      <dgm:spPr/>
    </dgm:pt>
    <dgm:pt modelId="{72DEADD0-B40B-4144-A329-487E034F8677}" type="pres">
      <dgm:prSet presAssocID="{FDB6934D-A99B-406E-B3EA-7CFB589B396C}" presName="text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C5318EB-5795-4FC1-A7A8-9AE2BF904912}" type="presOf" srcId="{177CD296-365C-4D54-9E94-88A10DD13778}" destId="{FC1D665A-78F6-4BB0-893A-D6A093A76F47}" srcOrd="0" destOrd="0" presId="urn:microsoft.com/office/officeart/2005/8/layout/hProcess9"/>
    <dgm:cxn modelId="{C57B28B4-D7C0-4BC7-A155-6E4EB8A19DF1}" type="presOf" srcId="{1518A338-474C-48AE-BB1E-88528F0FDA65}" destId="{9A981F31-EC91-4D7B-BCC0-8320E0F9C2E6}" srcOrd="0" destOrd="0" presId="urn:microsoft.com/office/officeart/2005/8/layout/hProcess9"/>
    <dgm:cxn modelId="{09A88A70-82B6-4333-A469-756D7BA2D097}" type="presOf" srcId="{FF0179DD-07EC-46CB-93FF-A3B07779F8DF}" destId="{3875F102-DA91-4C31-9112-1824E460AD03}" srcOrd="0" destOrd="0" presId="urn:microsoft.com/office/officeart/2005/8/layout/hProcess9"/>
    <dgm:cxn modelId="{ACDD7CC0-6023-4DEF-989E-A05A75EAC66E}" srcId="{177CD296-365C-4D54-9E94-88A10DD13778}" destId="{698D6CBF-AD84-4048-82E3-DA1EFD26375E}" srcOrd="0" destOrd="0" parTransId="{8FC696A9-7013-4D33-AD55-6AC0B6561883}" sibTransId="{003355F8-3D90-4762-AD02-239EF33254CC}"/>
    <dgm:cxn modelId="{D2F8CA72-CB3D-453F-80BD-DFC7C517B2D0}" srcId="{177CD296-365C-4D54-9E94-88A10DD13778}" destId="{C9088701-4673-4EB7-AF16-5E1FB0746B67}" srcOrd="1" destOrd="0" parTransId="{00820A42-2F8E-4D1D-909D-E5F230904179}" sibTransId="{D03CCB54-0AF6-4D4A-8365-E995CAE1B560}"/>
    <dgm:cxn modelId="{15904F14-E7DA-4E68-B8BB-0EFC42092B64}" srcId="{177CD296-365C-4D54-9E94-88A10DD13778}" destId="{15345E5C-6935-4EAB-8CC4-A1490EBFD917}" srcOrd="2" destOrd="0" parTransId="{2C4552C6-54FC-41E2-9389-1B535A14D1A9}" sibTransId="{0F2897B0-A77B-4501-BD22-1F0EA96A09CC}"/>
    <dgm:cxn modelId="{B797910B-0101-4695-9636-204E6B796EAF}" type="presOf" srcId="{4903AD73-15E1-4870-B527-7A03EFD3C873}" destId="{7C994B2C-9B51-4CB7-B616-2F1182B9422D}" srcOrd="0" destOrd="0" presId="urn:microsoft.com/office/officeart/2005/8/layout/hProcess9"/>
    <dgm:cxn modelId="{F522FBCA-F252-4770-A734-CAEDEB5B3AA5}" srcId="{177CD296-365C-4D54-9E94-88A10DD13778}" destId="{FF0179DD-07EC-46CB-93FF-A3B07779F8DF}" srcOrd="3" destOrd="0" parTransId="{89816D5E-BB5A-4D82-BE73-5FB0A25BCE10}" sibTransId="{33984E93-1EBC-45F4-B01B-DD7A2976DCDF}"/>
    <dgm:cxn modelId="{555B799B-BD20-44CA-BCDA-47000DF67A18}" srcId="{177CD296-365C-4D54-9E94-88A10DD13778}" destId="{FDB6934D-A99B-406E-B3EA-7CFB589B396C}" srcOrd="6" destOrd="0" parTransId="{0083518B-3084-4952-B205-5AD09C6AFB39}" sibTransId="{1D0B1F3C-5773-4C6D-96C1-D62231378A3E}"/>
    <dgm:cxn modelId="{F659A54E-912D-4A2C-995E-6467076C7579}" srcId="{177CD296-365C-4D54-9E94-88A10DD13778}" destId="{4903AD73-15E1-4870-B527-7A03EFD3C873}" srcOrd="4" destOrd="0" parTransId="{D73B8C01-ABC1-4753-9630-D68F2408C71B}" sibTransId="{6CC77831-E987-40CE-8108-33DF27DAB8EA}"/>
    <dgm:cxn modelId="{84C31860-8B6B-4C84-8ECF-85AD565B018B}" srcId="{177CD296-365C-4D54-9E94-88A10DD13778}" destId="{1518A338-474C-48AE-BB1E-88528F0FDA65}" srcOrd="5" destOrd="0" parTransId="{51ADC726-0559-4876-A6F0-731BF9194BD4}" sibTransId="{75FA5694-1B1F-4C9C-9046-F05C7C3CDAF7}"/>
    <dgm:cxn modelId="{4149FF7D-420C-4D35-A241-7AE0FD73295D}" type="presOf" srcId="{C9088701-4673-4EB7-AF16-5E1FB0746B67}" destId="{96701B94-0767-49E1-A156-4F40F84BCEA8}" srcOrd="0" destOrd="0" presId="urn:microsoft.com/office/officeart/2005/8/layout/hProcess9"/>
    <dgm:cxn modelId="{7557118C-CC08-4FEB-AF65-594AF2AFECB4}" type="presOf" srcId="{FDB6934D-A99B-406E-B3EA-7CFB589B396C}" destId="{72DEADD0-B40B-4144-A329-487E034F8677}" srcOrd="0" destOrd="0" presId="urn:microsoft.com/office/officeart/2005/8/layout/hProcess9"/>
    <dgm:cxn modelId="{BA4EAAB0-3272-47E3-8694-B82E2CC59BE1}" type="presOf" srcId="{698D6CBF-AD84-4048-82E3-DA1EFD26375E}" destId="{90DD01C2-72B8-409B-8DF1-F69044A2547B}" srcOrd="0" destOrd="0" presId="urn:microsoft.com/office/officeart/2005/8/layout/hProcess9"/>
    <dgm:cxn modelId="{EDC84822-EDF6-4992-A2B9-8F06F84F791D}" type="presOf" srcId="{15345E5C-6935-4EAB-8CC4-A1490EBFD917}" destId="{A0647606-C1E3-49D0-9CD1-BC294BA38448}" srcOrd="0" destOrd="0" presId="urn:microsoft.com/office/officeart/2005/8/layout/hProcess9"/>
    <dgm:cxn modelId="{1BBF49AA-23C9-436E-8BA4-A8AEF6A8B759}" type="presParOf" srcId="{FC1D665A-78F6-4BB0-893A-D6A093A76F47}" destId="{0A70A099-D2A3-4E42-B577-7FF74B795A00}" srcOrd="0" destOrd="0" presId="urn:microsoft.com/office/officeart/2005/8/layout/hProcess9"/>
    <dgm:cxn modelId="{53D53422-DD7D-44F3-AC93-976FF155A612}" type="presParOf" srcId="{FC1D665A-78F6-4BB0-893A-D6A093A76F47}" destId="{894D31DE-EDE6-4C30-8160-DB6F00E7A228}" srcOrd="1" destOrd="0" presId="urn:microsoft.com/office/officeart/2005/8/layout/hProcess9"/>
    <dgm:cxn modelId="{71364A9F-62AD-4036-AE05-8C151B18026F}" type="presParOf" srcId="{894D31DE-EDE6-4C30-8160-DB6F00E7A228}" destId="{90DD01C2-72B8-409B-8DF1-F69044A2547B}" srcOrd="0" destOrd="0" presId="urn:microsoft.com/office/officeart/2005/8/layout/hProcess9"/>
    <dgm:cxn modelId="{0624B1CE-BA78-4047-B520-EA8097C7B529}" type="presParOf" srcId="{894D31DE-EDE6-4C30-8160-DB6F00E7A228}" destId="{85B55844-3DB2-408E-A2CB-82348E35B88B}" srcOrd="1" destOrd="0" presId="urn:microsoft.com/office/officeart/2005/8/layout/hProcess9"/>
    <dgm:cxn modelId="{0E45AE54-FA8B-4DA7-887D-ACD9E14D9385}" type="presParOf" srcId="{894D31DE-EDE6-4C30-8160-DB6F00E7A228}" destId="{96701B94-0767-49E1-A156-4F40F84BCEA8}" srcOrd="2" destOrd="0" presId="urn:microsoft.com/office/officeart/2005/8/layout/hProcess9"/>
    <dgm:cxn modelId="{A9B7E5CF-2581-4C2A-8907-01C0DA323514}" type="presParOf" srcId="{894D31DE-EDE6-4C30-8160-DB6F00E7A228}" destId="{4D407B74-A892-45D4-9438-010F4D54D76E}" srcOrd="3" destOrd="0" presId="urn:microsoft.com/office/officeart/2005/8/layout/hProcess9"/>
    <dgm:cxn modelId="{A0E1FA78-BFC9-4351-9DDF-9DFDB77C3671}" type="presParOf" srcId="{894D31DE-EDE6-4C30-8160-DB6F00E7A228}" destId="{A0647606-C1E3-49D0-9CD1-BC294BA38448}" srcOrd="4" destOrd="0" presId="urn:microsoft.com/office/officeart/2005/8/layout/hProcess9"/>
    <dgm:cxn modelId="{E852C1B6-1E9B-4A2D-9335-8A69C5587CF6}" type="presParOf" srcId="{894D31DE-EDE6-4C30-8160-DB6F00E7A228}" destId="{A4E5351E-1544-46D8-A82D-F811B4BFC019}" srcOrd="5" destOrd="0" presId="urn:microsoft.com/office/officeart/2005/8/layout/hProcess9"/>
    <dgm:cxn modelId="{7BFF87D1-6F7E-4987-AB46-DDDC56C71BAD}" type="presParOf" srcId="{894D31DE-EDE6-4C30-8160-DB6F00E7A228}" destId="{3875F102-DA91-4C31-9112-1824E460AD03}" srcOrd="6" destOrd="0" presId="urn:microsoft.com/office/officeart/2005/8/layout/hProcess9"/>
    <dgm:cxn modelId="{BE417346-E6BD-4485-ACF5-2D2D936D8C16}" type="presParOf" srcId="{894D31DE-EDE6-4C30-8160-DB6F00E7A228}" destId="{09503A90-EA78-4758-98D7-A34FAA8AFBF1}" srcOrd="7" destOrd="0" presId="urn:microsoft.com/office/officeart/2005/8/layout/hProcess9"/>
    <dgm:cxn modelId="{FE036377-F8E4-4431-8BB3-79DC80CC9882}" type="presParOf" srcId="{894D31DE-EDE6-4C30-8160-DB6F00E7A228}" destId="{7C994B2C-9B51-4CB7-B616-2F1182B9422D}" srcOrd="8" destOrd="0" presId="urn:microsoft.com/office/officeart/2005/8/layout/hProcess9"/>
    <dgm:cxn modelId="{AC26C546-4FEF-4F74-B0E3-FC68172352E3}" type="presParOf" srcId="{894D31DE-EDE6-4C30-8160-DB6F00E7A228}" destId="{EA4CE6B7-350B-4CE8-89E5-9463D95D6A1F}" srcOrd="9" destOrd="0" presId="urn:microsoft.com/office/officeart/2005/8/layout/hProcess9"/>
    <dgm:cxn modelId="{5A00D6F2-596C-4F41-9C53-6312012A2C94}" type="presParOf" srcId="{894D31DE-EDE6-4C30-8160-DB6F00E7A228}" destId="{9A981F31-EC91-4D7B-BCC0-8320E0F9C2E6}" srcOrd="10" destOrd="0" presId="urn:microsoft.com/office/officeart/2005/8/layout/hProcess9"/>
    <dgm:cxn modelId="{C363A706-F585-4B33-9927-C8A732D701DF}" type="presParOf" srcId="{894D31DE-EDE6-4C30-8160-DB6F00E7A228}" destId="{8971B749-2CA5-4355-A684-EBCE95B91767}" srcOrd="11" destOrd="0" presId="urn:microsoft.com/office/officeart/2005/8/layout/hProcess9"/>
    <dgm:cxn modelId="{931E0221-4C15-4BE6-91D5-60B3AB9C778C}" type="presParOf" srcId="{894D31DE-EDE6-4C30-8160-DB6F00E7A228}" destId="{72DEADD0-B40B-4144-A329-487E034F8677}" srcOrd="12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70A099-D2A3-4E42-B577-7FF74B795A00}">
      <dsp:nvSpPr>
        <dsp:cNvPr id="0" name=""/>
        <dsp:cNvSpPr/>
      </dsp:nvSpPr>
      <dsp:spPr>
        <a:xfrm>
          <a:off x="845819" y="0"/>
          <a:ext cx="9585960" cy="3814447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0DD01C2-72B8-409B-8DF1-F69044A2547B}">
      <dsp:nvSpPr>
        <dsp:cNvPr id="0" name=""/>
        <dsp:cNvSpPr/>
      </dsp:nvSpPr>
      <dsp:spPr>
        <a:xfrm>
          <a:off x="2498" y="1144334"/>
          <a:ext cx="1517624" cy="152577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900" kern="1200" dirty="0" smtClean="0"/>
            <a:t>XML/JSON </a:t>
          </a:r>
          <a:r>
            <a:rPr lang="de-DE" sz="1900" kern="1200" dirty="0" err="1" smtClean="0"/>
            <a:t>Dump</a:t>
          </a:r>
          <a:endParaRPr lang="en-US" sz="1900" kern="1200" dirty="0"/>
        </a:p>
      </dsp:txBody>
      <dsp:txXfrm>
        <a:off x="76582" y="1218418"/>
        <a:ext cx="1369456" cy="1377610"/>
      </dsp:txXfrm>
    </dsp:sp>
    <dsp:sp modelId="{96701B94-0767-49E1-A156-4F40F84BCEA8}">
      <dsp:nvSpPr>
        <dsp:cNvPr id="0" name=""/>
        <dsp:cNvSpPr/>
      </dsp:nvSpPr>
      <dsp:spPr>
        <a:xfrm>
          <a:off x="1628328" y="1144334"/>
          <a:ext cx="1517624" cy="152577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900" kern="1200" dirty="0" err="1" smtClean="0"/>
            <a:t>Dump</a:t>
          </a:r>
          <a:r>
            <a:rPr lang="de-DE" sz="1900" kern="1200" dirty="0" smtClean="0"/>
            <a:t> </a:t>
          </a:r>
          <a:r>
            <a:rPr lang="de-DE" sz="1900" kern="1200" dirty="0" err="1" smtClean="0"/>
            <a:t>parser</a:t>
          </a:r>
          <a:endParaRPr lang="en-US" sz="1900" kern="1200" dirty="0"/>
        </a:p>
      </dsp:txBody>
      <dsp:txXfrm>
        <a:off x="1702412" y="1218418"/>
        <a:ext cx="1369456" cy="1377610"/>
      </dsp:txXfrm>
    </dsp:sp>
    <dsp:sp modelId="{A0647606-C1E3-49D0-9CD1-BC294BA38448}">
      <dsp:nvSpPr>
        <dsp:cNvPr id="0" name=""/>
        <dsp:cNvSpPr/>
      </dsp:nvSpPr>
      <dsp:spPr>
        <a:xfrm>
          <a:off x="3254158" y="1144334"/>
          <a:ext cx="1517624" cy="152577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900" kern="1200" dirty="0" smtClean="0"/>
            <a:t>Feature CSV</a:t>
          </a:r>
          <a:endParaRPr lang="en-US" sz="1900" kern="1200" dirty="0"/>
        </a:p>
      </dsp:txBody>
      <dsp:txXfrm>
        <a:off x="3328242" y="1218418"/>
        <a:ext cx="1369456" cy="1377610"/>
      </dsp:txXfrm>
    </dsp:sp>
    <dsp:sp modelId="{3875F102-DA91-4C31-9112-1824E460AD03}">
      <dsp:nvSpPr>
        <dsp:cNvPr id="0" name=""/>
        <dsp:cNvSpPr/>
      </dsp:nvSpPr>
      <dsp:spPr>
        <a:xfrm>
          <a:off x="4879987" y="1144334"/>
          <a:ext cx="1517624" cy="152577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900" kern="1200" dirty="0" err="1" smtClean="0"/>
            <a:t>Calculate</a:t>
          </a:r>
          <a:r>
            <a:rPr lang="de-DE" sz="1900" kern="1200" dirty="0" smtClean="0"/>
            <a:t> </a:t>
          </a:r>
          <a:r>
            <a:rPr lang="de-DE" sz="1900" kern="1200" dirty="0" err="1" smtClean="0"/>
            <a:t>Probabilities</a:t>
          </a:r>
          <a:endParaRPr lang="en-US" sz="1900" kern="1200" dirty="0"/>
        </a:p>
      </dsp:txBody>
      <dsp:txXfrm>
        <a:off x="4954071" y="1218418"/>
        <a:ext cx="1369456" cy="1377610"/>
      </dsp:txXfrm>
    </dsp:sp>
    <dsp:sp modelId="{7C994B2C-9B51-4CB7-B616-2F1182B9422D}">
      <dsp:nvSpPr>
        <dsp:cNvPr id="0" name=""/>
        <dsp:cNvSpPr/>
      </dsp:nvSpPr>
      <dsp:spPr>
        <a:xfrm>
          <a:off x="6505817" y="1144334"/>
          <a:ext cx="1517624" cy="152577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900" kern="1200" dirty="0" smtClean="0"/>
            <a:t>MySQL Table</a:t>
          </a:r>
          <a:endParaRPr lang="en-US" sz="1900" kern="1200" dirty="0"/>
        </a:p>
      </dsp:txBody>
      <dsp:txXfrm>
        <a:off x="6579901" y="1218418"/>
        <a:ext cx="1369456" cy="1377610"/>
      </dsp:txXfrm>
    </dsp:sp>
    <dsp:sp modelId="{9A981F31-EC91-4D7B-BCC0-8320E0F9C2E6}">
      <dsp:nvSpPr>
        <dsp:cNvPr id="0" name=""/>
        <dsp:cNvSpPr/>
      </dsp:nvSpPr>
      <dsp:spPr>
        <a:xfrm>
          <a:off x="8131647" y="1144334"/>
          <a:ext cx="1517624" cy="152577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900" kern="1200" dirty="0" smtClean="0"/>
            <a:t>PHP </a:t>
          </a:r>
          <a:r>
            <a:rPr lang="de-DE" sz="1900" kern="1200" dirty="0" err="1" smtClean="0"/>
            <a:t>Suggester</a:t>
          </a:r>
          <a:endParaRPr lang="en-US" sz="1900" kern="1200" dirty="0"/>
        </a:p>
      </dsp:txBody>
      <dsp:txXfrm>
        <a:off x="8205731" y="1218418"/>
        <a:ext cx="1369456" cy="1377610"/>
      </dsp:txXfrm>
    </dsp:sp>
    <dsp:sp modelId="{72DEADD0-B40B-4144-A329-487E034F8677}">
      <dsp:nvSpPr>
        <dsp:cNvPr id="0" name=""/>
        <dsp:cNvSpPr/>
      </dsp:nvSpPr>
      <dsp:spPr>
        <a:xfrm>
          <a:off x="9757477" y="1144334"/>
          <a:ext cx="1517624" cy="152577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900" kern="1200" dirty="0" err="1" smtClean="0"/>
            <a:t>Suggestions</a:t>
          </a:r>
          <a:endParaRPr lang="en-US" sz="1900" kern="1200" dirty="0"/>
        </a:p>
      </dsp:txBody>
      <dsp:txXfrm>
        <a:off x="9831561" y="1218418"/>
        <a:ext cx="1369456" cy="137761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70A099-D2A3-4E42-B577-7FF74B795A00}">
      <dsp:nvSpPr>
        <dsp:cNvPr id="0" name=""/>
        <dsp:cNvSpPr/>
      </dsp:nvSpPr>
      <dsp:spPr>
        <a:xfrm>
          <a:off x="451733" y="0"/>
          <a:ext cx="5119646" cy="1470991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0DD01C2-72B8-409B-8DF1-F69044A2547B}">
      <dsp:nvSpPr>
        <dsp:cNvPr id="0" name=""/>
        <dsp:cNvSpPr/>
      </dsp:nvSpPr>
      <dsp:spPr>
        <a:xfrm>
          <a:off x="514" y="441297"/>
          <a:ext cx="824942" cy="58839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XML/JSON </a:t>
          </a:r>
          <a:r>
            <a:rPr lang="de-DE" sz="1000" kern="1200" dirty="0" err="1" smtClean="0"/>
            <a:t>Dump</a:t>
          </a:r>
          <a:endParaRPr lang="en-US" sz="1000" kern="1200" dirty="0"/>
        </a:p>
      </dsp:txBody>
      <dsp:txXfrm>
        <a:off x="29237" y="470020"/>
        <a:ext cx="767496" cy="530950"/>
      </dsp:txXfrm>
    </dsp:sp>
    <dsp:sp modelId="{96701B94-0767-49E1-A156-4F40F84BCEA8}">
      <dsp:nvSpPr>
        <dsp:cNvPr id="0" name=""/>
        <dsp:cNvSpPr/>
      </dsp:nvSpPr>
      <dsp:spPr>
        <a:xfrm>
          <a:off x="866704" y="441297"/>
          <a:ext cx="824942" cy="58839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err="1" smtClean="0"/>
            <a:t>Dump</a:t>
          </a:r>
          <a:r>
            <a:rPr lang="de-DE" sz="1000" kern="1200" dirty="0" smtClean="0"/>
            <a:t> </a:t>
          </a:r>
          <a:r>
            <a:rPr lang="de-DE" sz="1000" kern="1200" dirty="0" err="1" smtClean="0"/>
            <a:t>parser</a:t>
          </a:r>
          <a:endParaRPr lang="en-US" sz="1000" kern="1200" dirty="0"/>
        </a:p>
      </dsp:txBody>
      <dsp:txXfrm>
        <a:off x="895427" y="470020"/>
        <a:ext cx="767496" cy="530950"/>
      </dsp:txXfrm>
    </dsp:sp>
    <dsp:sp modelId="{A0647606-C1E3-49D0-9CD1-BC294BA38448}">
      <dsp:nvSpPr>
        <dsp:cNvPr id="0" name=""/>
        <dsp:cNvSpPr/>
      </dsp:nvSpPr>
      <dsp:spPr>
        <a:xfrm>
          <a:off x="1732894" y="441297"/>
          <a:ext cx="824942" cy="58839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Feature CSV</a:t>
          </a:r>
          <a:endParaRPr lang="en-US" sz="1000" kern="1200" dirty="0"/>
        </a:p>
      </dsp:txBody>
      <dsp:txXfrm>
        <a:off x="1761617" y="470020"/>
        <a:ext cx="767496" cy="530950"/>
      </dsp:txXfrm>
    </dsp:sp>
    <dsp:sp modelId="{3875F102-DA91-4C31-9112-1824E460AD03}">
      <dsp:nvSpPr>
        <dsp:cNvPr id="0" name=""/>
        <dsp:cNvSpPr/>
      </dsp:nvSpPr>
      <dsp:spPr>
        <a:xfrm>
          <a:off x="2599085" y="441297"/>
          <a:ext cx="824942" cy="588396"/>
        </a:xfrm>
        <a:prstGeom prst="roundRect">
          <a:avLst/>
        </a:prstGeom>
        <a:solidFill>
          <a:schemeClr val="bg1">
            <a:lumMod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err="1" smtClean="0"/>
            <a:t>Calculate</a:t>
          </a:r>
          <a:r>
            <a:rPr lang="de-DE" sz="1000" kern="1200" dirty="0" smtClean="0"/>
            <a:t> </a:t>
          </a:r>
          <a:r>
            <a:rPr lang="de-DE" sz="1000" kern="1200" dirty="0" err="1" smtClean="0"/>
            <a:t>Probabilities</a:t>
          </a:r>
          <a:endParaRPr lang="en-US" sz="1000" kern="1200" dirty="0"/>
        </a:p>
      </dsp:txBody>
      <dsp:txXfrm>
        <a:off x="2627808" y="470020"/>
        <a:ext cx="767496" cy="530950"/>
      </dsp:txXfrm>
    </dsp:sp>
    <dsp:sp modelId="{7C994B2C-9B51-4CB7-B616-2F1182B9422D}">
      <dsp:nvSpPr>
        <dsp:cNvPr id="0" name=""/>
        <dsp:cNvSpPr/>
      </dsp:nvSpPr>
      <dsp:spPr>
        <a:xfrm>
          <a:off x="3465275" y="441297"/>
          <a:ext cx="824942" cy="588396"/>
        </a:xfrm>
        <a:prstGeom prst="roundRect">
          <a:avLst/>
        </a:prstGeom>
        <a:solidFill>
          <a:schemeClr val="bg1">
            <a:lumMod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MySQL Table</a:t>
          </a:r>
          <a:endParaRPr lang="en-US" sz="1000" kern="1200" dirty="0"/>
        </a:p>
      </dsp:txBody>
      <dsp:txXfrm>
        <a:off x="3493998" y="470020"/>
        <a:ext cx="767496" cy="530950"/>
      </dsp:txXfrm>
    </dsp:sp>
    <dsp:sp modelId="{9A981F31-EC91-4D7B-BCC0-8320E0F9C2E6}">
      <dsp:nvSpPr>
        <dsp:cNvPr id="0" name=""/>
        <dsp:cNvSpPr/>
      </dsp:nvSpPr>
      <dsp:spPr>
        <a:xfrm>
          <a:off x="4331465" y="441297"/>
          <a:ext cx="824942" cy="588396"/>
        </a:xfrm>
        <a:prstGeom prst="roundRect">
          <a:avLst/>
        </a:prstGeom>
        <a:solidFill>
          <a:schemeClr val="bg1">
            <a:lumMod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PHP </a:t>
          </a:r>
          <a:r>
            <a:rPr lang="de-DE" sz="1000" kern="1200" dirty="0" err="1" smtClean="0"/>
            <a:t>Suggester</a:t>
          </a:r>
          <a:endParaRPr lang="en-US" sz="1000" kern="1200" dirty="0"/>
        </a:p>
      </dsp:txBody>
      <dsp:txXfrm>
        <a:off x="4360188" y="470020"/>
        <a:ext cx="767496" cy="530950"/>
      </dsp:txXfrm>
    </dsp:sp>
    <dsp:sp modelId="{72DEADD0-B40B-4144-A329-487E034F8677}">
      <dsp:nvSpPr>
        <dsp:cNvPr id="0" name=""/>
        <dsp:cNvSpPr/>
      </dsp:nvSpPr>
      <dsp:spPr>
        <a:xfrm>
          <a:off x="5197655" y="441297"/>
          <a:ext cx="824942" cy="588396"/>
        </a:xfrm>
        <a:prstGeom prst="roundRect">
          <a:avLst/>
        </a:prstGeom>
        <a:solidFill>
          <a:schemeClr val="bg1">
            <a:lumMod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err="1" smtClean="0"/>
            <a:t>Suggestions</a:t>
          </a:r>
          <a:endParaRPr lang="en-US" sz="1000" kern="1200" dirty="0"/>
        </a:p>
      </dsp:txBody>
      <dsp:txXfrm>
        <a:off x="5226378" y="470020"/>
        <a:ext cx="767496" cy="53095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70A099-D2A3-4E42-B577-7FF74B795A00}">
      <dsp:nvSpPr>
        <dsp:cNvPr id="0" name=""/>
        <dsp:cNvSpPr/>
      </dsp:nvSpPr>
      <dsp:spPr>
        <a:xfrm>
          <a:off x="451733" y="0"/>
          <a:ext cx="5119646" cy="1470991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0DD01C2-72B8-409B-8DF1-F69044A2547B}">
      <dsp:nvSpPr>
        <dsp:cNvPr id="0" name=""/>
        <dsp:cNvSpPr/>
      </dsp:nvSpPr>
      <dsp:spPr>
        <a:xfrm>
          <a:off x="514" y="441297"/>
          <a:ext cx="824942" cy="588396"/>
        </a:xfrm>
        <a:prstGeom prst="roundRect">
          <a:avLst/>
        </a:prstGeom>
        <a:solidFill>
          <a:schemeClr val="bg1">
            <a:lumMod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XML/JSON </a:t>
          </a:r>
          <a:r>
            <a:rPr lang="de-DE" sz="1000" kern="1200" dirty="0" err="1" smtClean="0"/>
            <a:t>Dump</a:t>
          </a:r>
          <a:endParaRPr lang="en-US" sz="1000" kern="1200" dirty="0"/>
        </a:p>
      </dsp:txBody>
      <dsp:txXfrm>
        <a:off x="29237" y="470020"/>
        <a:ext cx="767496" cy="530950"/>
      </dsp:txXfrm>
    </dsp:sp>
    <dsp:sp modelId="{96701B94-0767-49E1-A156-4F40F84BCEA8}">
      <dsp:nvSpPr>
        <dsp:cNvPr id="0" name=""/>
        <dsp:cNvSpPr/>
      </dsp:nvSpPr>
      <dsp:spPr>
        <a:xfrm>
          <a:off x="866704" y="441297"/>
          <a:ext cx="824942" cy="588396"/>
        </a:xfrm>
        <a:prstGeom prst="roundRect">
          <a:avLst/>
        </a:prstGeom>
        <a:solidFill>
          <a:schemeClr val="bg1">
            <a:lumMod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err="1" smtClean="0"/>
            <a:t>Dump</a:t>
          </a:r>
          <a:r>
            <a:rPr lang="de-DE" sz="1000" kern="1200" dirty="0" smtClean="0"/>
            <a:t> </a:t>
          </a:r>
          <a:r>
            <a:rPr lang="de-DE" sz="1000" kern="1200" dirty="0" err="1" smtClean="0"/>
            <a:t>parser</a:t>
          </a:r>
          <a:endParaRPr lang="en-US" sz="1000" kern="1200" dirty="0"/>
        </a:p>
      </dsp:txBody>
      <dsp:txXfrm>
        <a:off x="895427" y="470020"/>
        <a:ext cx="767496" cy="530950"/>
      </dsp:txXfrm>
    </dsp:sp>
    <dsp:sp modelId="{A0647606-C1E3-49D0-9CD1-BC294BA38448}">
      <dsp:nvSpPr>
        <dsp:cNvPr id="0" name=""/>
        <dsp:cNvSpPr/>
      </dsp:nvSpPr>
      <dsp:spPr>
        <a:xfrm>
          <a:off x="1732894" y="441297"/>
          <a:ext cx="824942" cy="588396"/>
        </a:xfrm>
        <a:prstGeom prst="roundRect">
          <a:avLst/>
        </a:prstGeom>
        <a:solidFill>
          <a:schemeClr val="bg1">
            <a:lumMod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Feature CSV</a:t>
          </a:r>
          <a:endParaRPr lang="en-US" sz="1000" kern="1200" dirty="0"/>
        </a:p>
      </dsp:txBody>
      <dsp:txXfrm>
        <a:off x="1761617" y="470020"/>
        <a:ext cx="767496" cy="530950"/>
      </dsp:txXfrm>
    </dsp:sp>
    <dsp:sp modelId="{3875F102-DA91-4C31-9112-1824E460AD03}">
      <dsp:nvSpPr>
        <dsp:cNvPr id="0" name=""/>
        <dsp:cNvSpPr/>
      </dsp:nvSpPr>
      <dsp:spPr>
        <a:xfrm>
          <a:off x="2599085" y="441297"/>
          <a:ext cx="824942" cy="58839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err="1" smtClean="0"/>
            <a:t>Calculate</a:t>
          </a:r>
          <a:r>
            <a:rPr lang="de-DE" sz="1000" kern="1200" dirty="0" smtClean="0"/>
            <a:t> </a:t>
          </a:r>
          <a:r>
            <a:rPr lang="de-DE" sz="1000" kern="1200" dirty="0" err="1" smtClean="0"/>
            <a:t>Probabilities</a:t>
          </a:r>
          <a:endParaRPr lang="en-US" sz="1000" kern="1200" dirty="0"/>
        </a:p>
      </dsp:txBody>
      <dsp:txXfrm>
        <a:off x="2627808" y="470020"/>
        <a:ext cx="767496" cy="530950"/>
      </dsp:txXfrm>
    </dsp:sp>
    <dsp:sp modelId="{7C994B2C-9B51-4CB7-B616-2F1182B9422D}">
      <dsp:nvSpPr>
        <dsp:cNvPr id="0" name=""/>
        <dsp:cNvSpPr/>
      </dsp:nvSpPr>
      <dsp:spPr>
        <a:xfrm>
          <a:off x="3465275" y="441297"/>
          <a:ext cx="824942" cy="58839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MySQL Table</a:t>
          </a:r>
          <a:endParaRPr lang="en-US" sz="1000" kern="1200" dirty="0"/>
        </a:p>
      </dsp:txBody>
      <dsp:txXfrm>
        <a:off x="3493998" y="470020"/>
        <a:ext cx="767496" cy="530950"/>
      </dsp:txXfrm>
    </dsp:sp>
    <dsp:sp modelId="{9A981F31-EC91-4D7B-BCC0-8320E0F9C2E6}">
      <dsp:nvSpPr>
        <dsp:cNvPr id="0" name=""/>
        <dsp:cNvSpPr/>
      </dsp:nvSpPr>
      <dsp:spPr>
        <a:xfrm>
          <a:off x="4331465" y="441297"/>
          <a:ext cx="824942" cy="588396"/>
        </a:xfrm>
        <a:prstGeom prst="roundRect">
          <a:avLst/>
        </a:prstGeom>
        <a:solidFill>
          <a:schemeClr val="bg1">
            <a:lumMod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PHP </a:t>
          </a:r>
          <a:r>
            <a:rPr lang="de-DE" sz="1000" kern="1200" dirty="0" err="1" smtClean="0"/>
            <a:t>Suggester</a:t>
          </a:r>
          <a:endParaRPr lang="en-US" sz="1000" kern="1200" dirty="0"/>
        </a:p>
      </dsp:txBody>
      <dsp:txXfrm>
        <a:off x="4360188" y="470020"/>
        <a:ext cx="767496" cy="530950"/>
      </dsp:txXfrm>
    </dsp:sp>
    <dsp:sp modelId="{72DEADD0-B40B-4144-A329-487E034F8677}">
      <dsp:nvSpPr>
        <dsp:cNvPr id="0" name=""/>
        <dsp:cNvSpPr/>
      </dsp:nvSpPr>
      <dsp:spPr>
        <a:xfrm>
          <a:off x="5197655" y="441297"/>
          <a:ext cx="824942" cy="588396"/>
        </a:xfrm>
        <a:prstGeom prst="roundRect">
          <a:avLst/>
        </a:prstGeom>
        <a:solidFill>
          <a:schemeClr val="bg1">
            <a:lumMod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err="1" smtClean="0"/>
            <a:t>Suggestions</a:t>
          </a:r>
          <a:endParaRPr lang="en-US" sz="1000" kern="1200" dirty="0"/>
        </a:p>
      </dsp:txBody>
      <dsp:txXfrm>
        <a:off x="5226378" y="470020"/>
        <a:ext cx="767496" cy="53095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70A099-D2A3-4E42-B577-7FF74B795A00}">
      <dsp:nvSpPr>
        <dsp:cNvPr id="0" name=""/>
        <dsp:cNvSpPr/>
      </dsp:nvSpPr>
      <dsp:spPr>
        <a:xfrm>
          <a:off x="451733" y="0"/>
          <a:ext cx="5119646" cy="1470991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0DD01C2-72B8-409B-8DF1-F69044A2547B}">
      <dsp:nvSpPr>
        <dsp:cNvPr id="0" name=""/>
        <dsp:cNvSpPr/>
      </dsp:nvSpPr>
      <dsp:spPr>
        <a:xfrm>
          <a:off x="514" y="441297"/>
          <a:ext cx="824942" cy="588396"/>
        </a:xfrm>
        <a:prstGeom prst="roundRect">
          <a:avLst/>
        </a:prstGeom>
        <a:solidFill>
          <a:schemeClr val="tx1">
            <a:lumMod val="50000"/>
            <a:lumOff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XML/JSON </a:t>
          </a:r>
          <a:r>
            <a:rPr lang="de-DE" sz="1000" kern="1200" dirty="0" err="1" smtClean="0"/>
            <a:t>Dump</a:t>
          </a:r>
          <a:endParaRPr lang="en-US" sz="1000" kern="1200" dirty="0"/>
        </a:p>
      </dsp:txBody>
      <dsp:txXfrm>
        <a:off x="29237" y="470020"/>
        <a:ext cx="767496" cy="530950"/>
      </dsp:txXfrm>
    </dsp:sp>
    <dsp:sp modelId="{96701B94-0767-49E1-A156-4F40F84BCEA8}">
      <dsp:nvSpPr>
        <dsp:cNvPr id="0" name=""/>
        <dsp:cNvSpPr/>
      </dsp:nvSpPr>
      <dsp:spPr>
        <a:xfrm>
          <a:off x="866704" y="441297"/>
          <a:ext cx="824942" cy="588396"/>
        </a:xfrm>
        <a:prstGeom prst="roundRect">
          <a:avLst/>
        </a:prstGeom>
        <a:solidFill>
          <a:schemeClr val="tx1">
            <a:lumMod val="50000"/>
            <a:lumOff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err="1" smtClean="0"/>
            <a:t>Dump</a:t>
          </a:r>
          <a:r>
            <a:rPr lang="de-DE" sz="1000" kern="1200" dirty="0" smtClean="0"/>
            <a:t> </a:t>
          </a:r>
          <a:r>
            <a:rPr lang="de-DE" sz="1000" kern="1200" dirty="0" err="1" smtClean="0"/>
            <a:t>parser</a:t>
          </a:r>
          <a:endParaRPr lang="en-US" sz="1000" kern="1200" dirty="0"/>
        </a:p>
      </dsp:txBody>
      <dsp:txXfrm>
        <a:off x="895427" y="470020"/>
        <a:ext cx="767496" cy="530950"/>
      </dsp:txXfrm>
    </dsp:sp>
    <dsp:sp modelId="{A0647606-C1E3-49D0-9CD1-BC294BA38448}">
      <dsp:nvSpPr>
        <dsp:cNvPr id="0" name=""/>
        <dsp:cNvSpPr/>
      </dsp:nvSpPr>
      <dsp:spPr>
        <a:xfrm>
          <a:off x="1732894" y="441297"/>
          <a:ext cx="824942" cy="588396"/>
        </a:xfrm>
        <a:prstGeom prst="roundRect">
          <a:avLst/>
        </a:prstGeom>
        <a:solidFill>
          <a:schemeClr val="tx1">
            <a:lumMod val="50000"/>
            <a:lumOff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Feature CSV</a:t>
          </a:r>
          <a:endParaRPr lang="en-US" sz="1000" kern="1200" dirty="0"/>
        </a:p>
      </dsp:txBody>
      <dsp:txXfrm>
        <a:off x="1761617" y="470020"/>
        <a:ext cx="767496" cy="530950"/>
      </dsp:txXfrm>
    </dsp:sp>
    <dsp:sp modelId="{3875F102-DA91-4C31-9112-1824E460AD03}">
      <dsp:nvSpPr>
        <dsp:cNvPr id="0" name=""/>
        <dsp:cNvSpPr/>
      </dsp:nvSpPr>
      <dsp:spPr>
        <a:xfrm>
          <a:off x="2599085" y="441297"/>
          <a:ext cx="824942" cy="588396"/>
        </a:xfrm>
        <a:prstGeom prst="roundRect">
          <a:avLst/>
        </a:prstGeom>
        <a:solidFill>
          <a:schemeClr val="tx1">
            <a:lumMod val="50000"/>
            <a:lumOff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err="1" smtClean="0"/>
            <a:t>Calculate</a:t>
          </a:r>
          <a:r>
            <a:rPr lang="de-DE" sz="1000" kern="1200" dirty="0" smtClean="0"/>
            <a:t> </a:t>
          </a:r>
          <a:r>
            <a:rPr lang="de-DE" sz="1000" kern="1200" dirty="0" err="1" smtClean="0"/>
            <a:t>Correlations</a:t>
          </a:r>
          <a:endParaRPr lang="en-US" sz="1000" kern="1200" dirty="0"/>
        </a:p>
      </dsp:txBody>
      <dsp:txXfrm>
        <a:off x="2627808" y="470020"/>
        <a:ext cx="767496" cy="530950"/>
      </dsp:txXfrm>
    </dsp:sp>
    <dsp:sp modelId="{7C994B2C-9B51-4CB7-B616-2F1182B9422D}">
      <dsp:nvSpPr>
        <dsp:cNvPr id="0" name=""/>
        <dsp:cNvSpPr/>
      </dsp:nvSpPr>
      <dsp:spPr>
        <a:xfrm>
          <a:off x="3465275" y="441297"/>
          <a:ext cx="824942" cy="58839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MySQL Table</a:t>
          </a:r>
          <a:endParaRPr lang="en-US" sz="1000" kern="1200" dirty="0"/>
        </a:p>
      </dsp:txBody>
      <dsp:txXfrm>
        <a:off x="3493998" y="470020"/>
        <a:ext cx="767496" cy="530950"/>
      </dsp:txXfrm>
    </dsp:sp>
    <dsp:sp modelId="{9A981F31-EC91-4D7B-BCC0-8320E0F9C2E6}">
      <dsp:nvSpPr>
        <dsp:cNvPr id="0" name=""/>
        <dsp:cNvSpPr/>
      </dsp:nvSpPr>
      <dsp:spPr>
        <a:xfrm>
          <a:off x="4331465" y="441297"/>
          <a:ext cx="824942" cy="588396"/>
        </a:xfrm>
        <a:prstGeom prst="roundRect">
          <a:avLst/>
        </a:prstGeom>
        <a:solidFill>
          <a:schemeClr val="accent1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PHP </a:t>
          </a:r>
          <a:r>
            <a:rPr lang="de-DE" sz="1000" kern="1200" dirty="0" err="1" smtClean="0"/>
            <a:t>Suggester</a:t>
          </a:r>
          <a:endParaRPr lang="en-US" sz="1000" kern="1200" dirty="0"/>
        </a:p>
      </dsp:txBody>
      <dsp:txXfrm>
        <a:off x="4360188" y="470020"/>
        <a:ext cx="767496" cy="530950"/>
      </dsp:txXfrm>
    </dsp:sp>
    <dsp:sp modelId="{72DEADD0-B40B-4144-A329-487E034F8677}">
      <dsp:nvSpPr>
        <dsp:cNvPr id="0" name=""/>
        <dsp:cNvSpPr/>
      </dsp:nvSpPr>
      <dsp:spPr>
        <a:xfrm>
          <a:off x="5197655" y="441297"/>
          <a:ext cx="824942" cy="588396"/>
        </a:xfrm>
        <a:prstGeom prst="roundRect">
          <a:avLst/>
        </a:prstGeom>
        <a:solidFill>
          <a:schemeClr val="accent1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err="1" smtClean="0"/>
            <a:t>Suggestions</a:t>
          </a:r>
          <a:endParaRPr lang="en-US" sz="1000" kern="1200" dirty="0"/>
        </a:p>
      </dsp:txBody>
      <dsp:txXfrm>
        <a:off x="5226378" y="470020"/>
        <a:ext cx="767496" cy="53095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70A099-D2A3-4E42-B577-7FF74B795A00}">
      <dsp:nvSpPr>
        <dsp:cNvPr id="0" name=""/>
        <dsp:cNvSpPr/>
      </dsp:nvSpPr>
      <dsp:spPr>
        <a:xfrm>
          <a:off x="451733" y="0"/>
          <a:ext cx="5119646" cy="1470991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0DD01C2-72B8-409B-8DF1-F69044A2547B}">
      <dsp:nvSpPr>
        <dsp:cNvPr id="0" name=""/>
        <dsp:cNvSpPr/>
      </dsp:nvSpPr>
      <dsp:spPr>
        <a:xfrm>
          <a:off x="514" y="441297"/>
          <a:ext cx="824942" cy="588396"/>
        </a:xfrm>
        <a:prstGeom prst="roundRect">
          <a:avLst/>
        </a:prstGeom>
        <a:solidFill>
          <a:schemeClr val="tx1">
            <a:lumMod val="50000"/>
            <a:lumOff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XML/JSON </a:t>
          </a:r>
          <a:r>
            <a:rPr lang="de-DE" sz="1000" kern="1200" dirty="0" err="1" smtClean="0"/>
            <a:t>Dump</a:t>
          </a:r>
          <a:endParaRPr lang="en-US" sz="1000" kern="1200" dirty="0"/>
        </a:p>
      </dsp:txBody>
      <dsp:txXfrm>
        <a:off x="29237" y="470020"/>
        <a:ext cx="767496" cy="530950"/>
      </dsp:txXfrm>
    </dsp:sp>
    <dsp:sp modelId="{96701B94-0767-49E1-A156-4F40F84BCEA8}">
      <dsp:nvSpPr>
        <dsp:cNvPr id="0" name=""/>
        <dsp:cNvSpPr/>
      </dsp:nvSpPr>
      <dsp:spPr>
        <a:xfrm>
          <a:off x="866704" y="441297"/>
          <a:ext cx="824942" cy="588396"/>
        </a:xfrm>
        <a:prstGeom prst="roundRect">
          <a:avLst/>
        </a:prstGeom>
        <a:solidFill>
          <a:schemeClr val="tx1">
            <a:lumMod val="50000"/>
            <a:lumOff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err="1" smtClean="0"/>
            <a:t>Dump</a:t>
          </a:r>
          <a:r>
            <a:rPr lang="de-DE" sz="1000" kern="1200" dirty="0" smtClean="0"/>
            <a:t> </a:t>
          </a:r>
          <a:r>
            <a:rPr lang="de-DE" sz="1000" kern="1200" dirty="0" err="1" smtClean="0"/>
            <a:t>parser</a:t>
          </a:r>
          <a:endParaRPr lang="en-US" sz="1000" kern="1200" dirty="0"/>
        </a:p>
      </dsp:txBody>
      <dsp:txXfrm>
        <a:off x="895427" y="470020"/>
        <a:ext cx="767496" cy="530950"/>
      </dsp:txXfrm>
    </dsp:sp>
    <dsp:sp modelId="{A0647606-C1E3-49D0-9CD1-BC294BA38448}">
      <dsp:nvSpPr>
        <dsp:cNvPr id="0" name=""/>
        <dsp:cNvSpPr/>
      </dsp:nvSpPr>
      <dsp:spPr>
        <a:xfrm>
          <a:off x="1732894" y="441297"/>
          <a:ext cx="824942" cy="588396"/>
        </a:xfrm>
        <a:prstGeom prst="roundRect">
          <a:avLst/>
        </a:prstGeom>
        <a:solidFill>
          <a:schemeClr val="tx1">
            <a:lumMod val="50000"/>
            <a:lumOff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Feature CSV</a:t>
          </a:r>
          <a:endParaRPr lang="en-US" sz="1000" kern="1200" dirty="0"/>
        </a:p>
      </dsp:txBody>
      <dsp:txXfrm>
        <a:off x="1761617" y="470020"/>
        <a:ext cx="767496" cy="530950"/>
      </dsp:txXfrm>
    </dsp:sp>
    <dsp:sp modelId="{3875F102-DA91-4C31-9112-1824E460AD03}">
      <dsp:nvSpPr>
        <dsp:cNvPr id="0" name=""/>
        <dsp:cNvSpPr/>
      </dsp:nvSpPr>
      <dsp:spPr>
        <a:xfrm>
          <a:off x="2599085" y="441297"/>
          <a:ext cx="824942" cy="588396"/>
        </a:xfrm>
        <a:prstGeom prst="roundRect">
          <a:avLst/>
        </a:prstGeom>
        <a:solidFill>
          <a:schemeClr val="tx1">
            <a:lumMod val="50000"/>
            <a:lumOff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err="1" smtClean="0"/>
            <a:t>Calculate</a:t>
          </a:r>
          <a:r>
            <a:rPr lang="de-DE" sz="1000" kern="1200" dirty="0" smtClean="0"/>
            <a:t> </a:t>
          </a:r>
          <a:r>
            <a:rPr lang="de-DE" sz="1000" kern="1200" dirty="0" err="1" smtClean="0"/>
            <a:t>Correlations</a:t>
          </a:r>
          <a:endParaRPr lang="en-US" sz="1000" kern="1200" dirty="0"/>
        </a:p>
      </dsp:txBody>
      <dsp:txXfrm>
        <a:off x="2627808" y="470020"/>
        <a:ext cx="767496" cy="530950"/>
      </dsp:txXfrm>
    </dsp:sp>
    <dsp:sp modelId="{7C994B2C-9B51-4CB7-B616-2F1182B9422D}">
      <dsp:nvSpPr>
        <dsp:cNvPr id="0" name=""/>
        <dsp:cNvSpPr/>
      </dsp:nvSpPr>
      <dsp:spPr>
        <a:xfrm>
          <a:off x="3465275" y="441297"/>
          <a:ext cx="824942" cy="58839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MySQL Table</a:t>
          </a:r>
          <a:endParaRPr lang="en-US" sz="1000" kern="1200" dirty="0"/>
        </a:p>
      </dsp:txBody>
      <dsp:txXfrm>
        <a:off x="3493998" y="470020"/>
        <a:ext cx="767496" cy="530950"/>
      </dsp:txXfrm>
    </dsp:sp>
    <dsp:sp modelId="{9A981F31-EC91-4D7B-BCC0-8320E0F9C2E6}">
      <dsp:nvSpPr>
        <dsp:cNvPr id="0" name=""/>
        <dsp:cNvSpPr/>
      </dsp:nvSpPr>
      <dsp:spPr>
        <a:xfrm>
          <a:off x="4331465" y="441297"/>
          <a:ext cx="824942" cy="588396"/>
        </a:xfrm>
        <a:prstGeom prst="roundRect">
          <a:avLst/>
        </a:prstGeom>
        <a:solidFill>
          <a:schemeClr val="accent1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PHP </a:t>
          </a:r>
          <a:r>
            <a:rPr lang="de-DE" sz="1000" kern="1200" dirty="0" err="1" smtClean="0"/>
            <a:t>Suggester</a:t>
          </a:r>
          <a:endParaRPr lang="en-US" sz="1000" kern="1200" dirty="0"/>
        </a:p>
      </dsp:txBody>
      <dsp:txXfrm>
        <a:off x="4360188" y="470020"/>
        <a:ext cx="767496" cy="530950"/>
      </dsp:txXfrm>
    </dsp:sp>
    <dsp:sp modelId="{72DEADD0-B40B-4144-A329-487E034F8677}">
      <dsp:nvSpPr>
        <dsp:cNvPr id="0" name=""/>
        <dsp:cNvSpPr/>
      </dsp:nvSpPr>
      <dsp:spPr>
        <a:xfrm>
          <a:off x="5197655" y="441297"/>
          <a:ext cx="824942" cy="588396"/>
        </a:xfrm>
        <a:prstGeom prst="roundRect">
          <a:avLst/>
        </a:prstGeom>
        <a:solidFill>
          <a:schemeClr val="accent1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err="1" smtClean="0"/>
            <a:t>Suggestions</a:t>
          </a:r>
          <a:endParaRPr lang="en-US" sz="1000" kern="1200" dirty="0"/>
        </a:p>
      </dsp:txBody>
      <dsp:txXfrm>
        <a:off x="5226378" y="470020"/>
        <a:ext cx="767496" cy="5309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0B4973-4EDF-4796-AF77-6AA3D0568153}" type="datetimeFigureOut">
              <a:rPr lang="en-GB" smtClean="0"/>
              <a:t>12/03/2014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127691-B016-4ED0-A184-2E54169FBE4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45648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29401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Todo</a:t>
            </a:r>
            <a:r>
              <a:rPr lang="de-DE" dirty="0" smtClean="0"/>
              <a:t>: </a:t>
            </a:r>
            <a:r>
              <a:rPr lang="de-DE" dirty="0" err="1" smtClean="0"/>
              <a:t>Grafic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52872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1" dirty="0" err="1" smtClean="0"/>
              <a:t>head</a:t>
            </a:r>
            <a:r>
              <a:rPr lang="de-DE" b="1" dirty="0" smtClean="0"/>
              <a:t> </a:t>
            </a:r>
            <a:r>
              <a:rPr lang="de-DE" b="1" dirty="0" err="1" smtClean="0"/>
              <a:t>of</a:t>
            </a:r>
            <a:r>
              <a:rPr lang="de-DE" b="1" dirty="0" smtClean="0"/>
              <a:t> </a:t>
            </a:r>
            <a:r>
              <a:rPr lang="de-DE" b="1" dirty="0" err="1" smtClean="0"/>
              <a:t>government</a:t>
            </a:r>
            <a:r>
              <a:rPr lang="de-DE" b="1" dirty="0" smtClean="0"/>
              <a:t> (P6) </a:t>
            </a:r>
          </a:p>
          <a:p>
            <a:r>
              <a:rPr lang="de-DE" b="1" dirty="0" err="1" smtClean="0"/>
              <a:t>shares</a:t>
            </a:r>
            <a:r>
              <a:rPr lang="de-DE" b="1" dirty="0" smtClean="0"/>
              <a:t> </a:t>
            </a:r>
            <a:r>
              <a:rPr lang="de-DE" b="1" dirty="0" err="1" smtClean="0"/>
              <a:t>border</a:t>
            </a:r>
            <a:r>
              <a:rPr lang="de-DE" b="1" dirty="0" smtClean="0"/>
              <a:t> </a:t>
            </a:r>
            <a:r>
              <a:rPr lang="de-DE" b="1" dirty="0" err="1" smtClean="0"/>
              <a:t>with</a:t>
            </a:r>
            <a:r>
              <a:rPr lang="de-DE" b="1" dirty="0" smtClean="0"/>
              <a:t> (P47)</a:t>
            </a:r>
            <a:endParaRPr lang="de-DE" b="1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18946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107 : </a:t>
            </a:r>
            <a:r>
              <a:rPr lang="de-DE" dirty="0" err="1" smtClean="0"/>
              <a:t>deprecated</a:t>
            </a:r>
            <a:r>
              <a:rPr lang="de-DE" dirty="0" smtClean="0"/>
              <a:t> </a:t>
            </a:r>
            <a:r>
              <a:rPr lang="de-DE" dirty="0" err="1" smtClean="0"/>
              <a:t>haupttyp</a:t>
            </a:r>
            <a:endParaRPr lang="de-DE" dirty="0" smtClean="0"/>
          </a:p>
          <a:p>
            <a:r>
              <a:rPr lang="de-DE" dirty="0" smtClean="0"/>
              <a:t>21 : Geschlecht</a:t>
            </a:r>
          </a:p>
          <a:p>
            <a:r>
              <a:rPr lang="de-DE" dirty="0" smtClean="0"/>
              <a:t>19 : Geburtsort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62034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107 : </a:t>
            </a:r>
            <a:r>
              <a:rPr lang="de-DE" dirty="0" err="1" smtClean="0"/>
              <a:t>deprecated</a:t>
            </a:r>
            <a:r>
              <a:rPr lang="de-DE" dirty="0" smtClean="0"/>
              <a:t> </a:t>
            </a:r>
            <a:r>
              <a:rPr lang="de-DE" dirty="0" err="1" smtClean="0"/>
              <a:t>haupttyp</a:t>
            </a:r>
            <a:endParaRPr lang="de-DE" dirty="0" smtClean="0"/>
          </a:p>
          <a:p>
            <a:r>
              <a:rPr lang="de-DE" dirty="0" smtClean="0"/>
              <a:t>21 : Geschlecht</a:t>
            </a:r>
          </a:p>
          <a:p>
            <a:r>
              <a:rPr lang="de-DE" dirty="0" smtClean="0"/>
              <a:t>19 : Geburtsort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62034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Screenshot/</a:t>
            </a:r>
            <a:r>
              <a:rPr lang="de-DE" dirty="0" err="1" smtClean="0"/>
              <a:t>demo</a:t>
            </a:r>
            <a:r>
              <a:rPr lang="de-DE" dirty="0" smtClean="0"/>
              <a:t>                                     #Also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possible</a:t>
            </a:r>
            <a:r>
              <a:rPr lang="de-DE" baseline="0" dirty="0" smtClean="0"/>
              <a:t>: </a:t>
            </a:r>
            <a:r>
              <a:rPr lang="de-DE" baseline="0" dirty="0" err="1" smtClean="0"/>
              <a:t>Misfit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lists</a:t>
            </a:r>
            <a:endParaRPr lang="de-DE" dirty="0" smtClean="0"/>
          </a:p>
          <a:p>
            <a:r>
              <a:rPr lang="de-DE" dirty="0" smtClean="0"/>
              <a:t>(</a:t>
            </a:r>
            <a:r>
              <a:rPr lang="de-DE" dirty="0" err="1" smtClean="0"/>
              <a:t>offsets</a:t>
            </a:r>
            <a:r>
              <a:rPr lang="de-DE" dirty="0" smtClean="0"/>
              <a:t>, </a:t>
            </a:r>
            <a:r>
              <a:rPr lang="de-DE" dirty="0" err="1" smtClean="0"/>
              <a:t>limit</a:t>
            </a:r>
            <a:r>
              <a:rPr lang="de-DE" dirty="0" smtClean="0"/>
              <a:t> </a:t>
            </a:r>
            <a:r>
              <a:rPr lang="de-DE" dirty="0" err="1" smtClean="0"/>
              <a:t>can</a:t>
            </a:r>
            <a:r>
              <a:rPr lang="de-DE" dirty="0" smtClean="0"/>
              <a:t>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choosen</a:t>
            </a:r>
            <a:r>
              <a:rPr lang="de-DE" dirty="0" smtClean="0"/>
              <a:t>)</a:t>
            </a:r>
          </a:p>
          <a:p>
            <a:r>
              <a:rPr lang="de-DE" dirty="0" err="1" smtClean="0"/>
              <a:t>Threshold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likely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21543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Classifiers</a:t>
            </a:r>
            <a:r>
              <a:rPr lang="de-DE" baseline="0" dirty="0" smtClean="0"/>
              <a:t> = </a:t>
            </a:r>
            <a:r>
              <a:rPr lang="de-DE" baseline="0" dirty="0" err="1" smtClean="0"/>
              <a:t>attribut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that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connect</a:t>
            </a:r>
            <a:r>
              <a:rPr lang="de-DE" baseline="0" dirty="0" smtClean="0"/>
              <a:t> an item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class</a:t>
            </a:r>
            <a:endParaRPr lang="de-DE" baseline="0" dirty="0" smtClean="0"/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smtClean="0"/>
              <a:t>Great </a:t>
            </a:r>
            <a:r>
              <a:rPr lang="de-DE" dirty="0" err="1" smtClean="0"/>
              <a:t>suggestions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items</a:t>
            </a:r>
            <a:r>
              <a:rPr lang="de-DE" dirty="0" smtClean="0"/>
              <a:t> </a:t>
            </a:r>
            <a:r>
              <a:rPr lang="de-DE" dirty="0" err="1" smtClean="0"/>
              <a:t>without</a:t>
            </a:r>
            <a:r>
              <a:rPr lang="de-DE" dirty="0" smtClean="0"/>
              <a:t> </a:t>
            </a:r>
            <a:r>
              <a:rPr lang="de-DE" dirty="0" err="1" smtClean="0"/>
              <a:t>preexisting</a:t>
            </a:r>
            <a:r>
              <a:rPr lang="de-DE" dirty="0" smtClean="0"/>
              <a:t> </a:t>
            </a:r>
            <a:r>
              <a:rPr lang="de-DE" dirty="0" err="1" smtClean="0"/>
              <a:t>properties</a:t>
            </a:r>
            <a:r>
              <a:rPr lang="de-DE" dirty="0" smtClean="0"/>
              <a:t> –</a:t>
            </a:r>
            <a:r>
              <a:rPr lang="de-DE" dirty="0" err="1" smtClean="0"/>
              <a:t>why</a:t>
            </a:r>
            <a:r>
              <a:rPr lang="de-DE" dirty="0" smtClean="0"/>
              <a:t>!!</a:t>
            </a:r>
          </a:p>
          <a:p>
            <a:r>
              <a:rPr lang="de-DE" baseline="0" dirty="0" err="1" smtClean="0"/>
              <a:t>Only</a:t>
            </a:r>
            <a:r>
              <a:rPr lang="de-DE" baseline="0" dirty="0" smtClean="0"/>
              <a:t> care </a:t>
            </a:r>
            <a:r>
              <a:rPr lang="de-DE" baseline="0" dirty="0" err="1" smtClean="0"/>
              <a:t>about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frequently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used</a:t>
            </a:r>
            <a:r>
              <a:rPr lang="de-DE" baseline="0" dirty="0" smtClean="0"/>
              <a:t> -&gt; </a:t>
            </a:r>
            <a:r>
              <a:rPr lang="de-DE" baseline="0" dirty="0" err="1" smtClean="0"/>
              <a:t>good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guess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no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other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information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available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10846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Since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ratio</a:t>
            </a:r>
            <a:r>
              <a:rPr lang="de-DE" dirty="0" smtClean="0"/>
              <a:t> </a:t>
            </a:r>
            <a:r>
              <a:rPr lang="de-DE" dirty="0" err="1" smtClean="0"/>
              <a:t>inside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idf's</a:t>
            </a:r>
            <a:r>
              <a:rPr lang="de-DE" dirty="0" smtClean="0"/>
              <a:t> log </a:t>
            </a:r>
            <a:r>
              <a:rPr lang="de-DE" dirty="0" err="1" smtClean="0"/>
              <a:t>function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always</a:t>
            </a:r>
            <a:r>
              <a:rPr lang="de-DE" dirty="0" smtClean="0"/>
              <a:t> </a:t>
            </a:r>
            <a:r>
              <a:rPr lang="de-DE" dirty="0" err="1" smtClean="0"/>
              <a:t>greater</a:t>
            </a:r>
            <a:r>
              <a:rPr lang="de-DE" dirty="0" smtClean="0"/>
              <a:t> </a:t>
            </a:r>
            <a:r>
              <a:rPr lang="de-DE" dirty="0" err="1" smtClean="0"/>
              <a:t>than</a:t>
            </a:r>
            <a:r>
              <a:rPr lang="de-DE" dirty="0" smtClean="0"/>
              <a:t> </a:t>
            </a:r>
            <a:r>
              <a:rPr lang="de-DE" dirty="0" err="1" smtClean="0"/>
              <a:t>or</a:t>
            </a:r>
            <a:r>
              <a:rPr lang="de-DE" dirty="0" smtClean="0"/>
              <a:t> </a:t>
            </a:r>
            <a:r>
              <a:rPr lang="de-DE" dirty="0" err="1" smtClean="0"/>
              <a:t>equal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1,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value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idf</a:t>
            </a:r>
            <a:r>
              <a:rPr lang="de-DE" dirty="0" smtClean="0"/>
              <a:t> (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tf-idf</a:t>
            </a:r>
            <a:r>
              <a:rPr lang="de-DE" dirty="0" smtClean="0"/>
              <a:t>)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greater</a:t>
            </a:r>
            <a:r>
              <a:rPr lang="de-DE" dirty="0" smtClean="0"/>
              <a:t> </a:t>
            </a:r>
            <a:r>
              <a:rPr lang="de-DE" dirty="0" err="1" smtClean="0"/>
              <a:t>than</a:t>
            </a:r>
            <a:r>
              <a:rPr lang="de-DE" dirty="0" smtClean="0"/>
              <a:t> </a:t>
            </a:r>
            <a:r>
              <a:rPr lang="de-DE" dirty="0" err="1" smtClean="0"/>
              <a:t>or</a:t>
            </a:r>
            <a:r>
              <a:rPr lang="de-DE" dirty="0" smtClean="0"/>
              <a:t> </a:t>
            </a:r>
            <a:r>
              <a:rPr lang="de-DE" dirty="0" err="1" smtClean="0"/>
              <a:t>equal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0. </a:t>
            </a:r>
          </a:p>
          <a:p>
            <a:r>
              <a:rPr lang="de-DE" dirty="0" smtClean="0"/>
              <a:t>As a </a:t>
            </a:r>
            <a:r>
              <a:rPr lang="de-DE" dirty="0" err="1" smtClean="0"/>
              <a:t>term</a:t>
            </a:r>
            <a:r>
              <a:rPr lang="de-DE" dirty="0" smtClean="0"/>
              <a:t> </a:t>
            </a:r>
            <a:r>
              <a:rPr lang="de-DE" dirty="0" err="1" smtClean="0"/>
              <a:t>appears</a:t>
            </a:r>
            <a:r>
              <a:rPr lang="de-DE" dirty="0" smtClean="0"/>
              <a:t> in </a:t>
            </a:r>
            <a:r>
              <a:rPr lang="de-DE" dirty="0" err="1" smtClean="0"/>
              <a:t>more</a:t>
            </a:r>
            <a:r>
              <a:rPr lang="de-DE" dirty="0" smtClean="0"/>
              <a:t> </a:t>
            </a:r>
            <a:r>
              <a:rPr lang="de-DE" dirty="0" err="1" smtClean="0"/>
              <a:t>documents</a:t>
            </a:r>
            <a:r>
              <a:rPr lang="de-DE" dirty="0" smtClean="0"/>
              <a:t>,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ratio</a:t>
            </a:r>
            <a:r>
              <a:rPr lang="de-DE" dirty="0" smtClean="0"/>
              <a:t> </a:t>
            </a:r>
            <a:r>
              <a:rPr lang="de-DE" dirty="0" err="1" smtClean="0"/>
              <a:t>inside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logarithm</a:t>
            </a:r>
            <a:r>
              <a:rPr lang="de-DE" dirty="0" smtClean="0"/>
              <a:t> </a:t>
            </a:r>
            <a:r>
              <a:rPr lang="de-DE" dirty="0" err="1" smtClean="0"/>
              <a:t>approaches</a:t>
            </a:r>
            <a:r>
              <a:rPr lang="de-DE" dirty="0" smtClean="0"/>
              <a:t> 1, </a:t>
            </a:r>
            <a:r>
              <a:rPr lang="de-DE" dirty="0" err="1" smtClean="0"/>
              <a:t>bringing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idf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tf-idf</a:t>
            </a:r>
            <a:r>
              <a:rPr lang="de-DE" dirty="0" smtClean="0"/>
              <a:t> </a:t>
            </a:r>
            <a:r>
              <a:rPr lang="de-DE" dirty="0" err="1" smtClean="0"/>
              <a:t>closer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0 (log(1)=0)</a:t>
            </a:r>
          </a:p>
          <a:p>
            <a:endParaRPr lang="de-DE" dirty="0" smtClean="0"/>
          </a:p>
          <a:p>
            <a:r>
              <a:rPr lang="de-DE" dirty="0" err="1" smtClean="0"/>
              <a:t>most</a:t>
            </a:r>
            <a:r>
              <a:rPr lang="de-DE" dirty="0" smtClean="0"/>
              <a:t> </a:t>
            </a:r>
            <a:r>
              <a:rPr lang="de-DE" dirty="0" err="1" smtClean="0"/>
              <a:t>occurences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any</a:t>
            </a:r>
            <a:r>
              <a:rPr lang="de-DE" dirty="0" smtClean="0"/>
              <a:t> </a:t>
            </a:r>
            <a:r>
              <a:rPr lang="de-DE" dirty="0" err="1" smtClean="0"/>
              <a:t>property</a:t>
            </a:r>
            <a:r>
              <a:rPr lang="de-DE" dirty="0" smtClean="0"/>
              <a:t> in </a:t>
            </a:r>
            <a:r>
              <a:rPr lang="de-DE" dirty="0" err="1" smtClean="0"/>
              <a:t>this</a:t>
            </a:r>
            <a:r>
              <a:rPr lang="de-DE" dirty="0" smtClean="0"/>
              <a:t> </a:t>
            </a:r>
            <a:r>
              <a:rPr lang="de-DE" dirty="0" err="1" smtClean="0"/>
              <a:t>class</a:t>
            </a:r>
            <a:r>
              <a:rPr lang="de-DE" dirty="0" smtClean="0"/>
              <a:t> (per </a:t>
            </a:r>
            <a:r>
              <a:rPr lang="de-DE" dirty="0" err="1" smtClean="0"/>
              <a:t>definition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cassifier</a:t>
            </a:r>
            <a:r>
              <a:rPr lang="de-DE" dirty="0" smtClean="0"/>
              <a:t>-&gt;</a:t>
            </a:r>
            <a:r>
              <a:rPr lang="de-DE" dirty="0" err="1" smtClean="0"/>
              <a:t>every</a:t>
            </a:r>
            <a:r>
              <a:rPr lang="de-DE" dirty="0" smtClean="0"/>
              <a:t> item in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class</a:t>
            </a:r>
            <a:r>
              <a:rPr lang="de-DE" dirty="0" smtClean="0"/>
              <a:t> </a:t>
            </a:r>
            <a:r>
              <a:rPr lang="de-DE" dirty="0" err="1" smtClean="0"/>
              <a:t>has</a:t>
            </a:r>
            <a:r>
              <a:rPr lang="de-DE" dirty="0" smtClean="0"/>
              <a:t> </a:t>
            </a:r>
            <a:r>
              <a:rPr lang="de-DE" dirty="0" err="1" smtClean="0"/>
              <a:t>it</a:t>
            </a:r>
            <a:r>
              <a:rPr lang="de-DE" dirty="0" smtClean="0"/>
              <a:t>)</a:t>
            </a:r>
            <a:r>
              <a:rPr lang="de-DE" baseline="0" dirty="0" smtClean="0"/>
              <a:t> -&gt; </a:t>
            </a:r>
            <a:r>
              <a:rPr lang="de-DE" baseline="0" dirty="0" err="1" smtClean="0"/>
              <a:t>divide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number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items</a:t>
            </a:r>
            <a:r>
              <a:rPr lang="de-DE" baseline="0" dirty="0" smtClean="0"/>
              <a:t> in </a:t>
            </a:r>
            <a:r>
              <a:rPr lang="de-DE" baseline="0" dirty="0" err="1" smtClean="0"/>
              <a:t>class</a:t>
            </a:r>
            <a:endParaRPr lang="de-DE" baseline="0" dirty="0" smtClean="0"/>
          </a:p>
          <a:p>
            <a:endParaRPr lang="de-DE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89371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None/>
            </a:pP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Algorithm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for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generating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suggestions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based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on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classifiers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IS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very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similiar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to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our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general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approach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:</a:t>
            </a:r>
          </a:p>
          <a:p>
            <a:pPr algn="l">
              <a:buFont typeface="Arial" panose="020B0604020202020204" pitchFamily="34" charset="0"/>
              <a:buNone/>
            </a:pPr>
            <a:r>
              <a:rPr lang="de-DE" sz="800" dirty="0" smtClean="0">
                <a:latin typeface="+mn-lt"/>
                <a:cs typeface="Aharoni" panose="02010803020104030203" pitchFamily="2" charset="-79"/>
              </a:rPr>
              <a:t>	-&gt;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Now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one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extra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table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for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each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classifier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with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one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row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for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each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classifier-value-combination</a:t>
            </a:r>
            <a:endParaRPr lang="de-DE" sz="800" dirty="0" smtClean="0">
              <a:latin typeface="+mn-lt"/>
              <a:cs typeface="Aharoni" panose="02010803020104030203" pitchFamily="2" charset="-79"/>
            </a:endParaRPr>
          </a:p>
          <a:p>
            <a:pPr algn="l">
              <a:buFont typeface="Arial" panose="020B0604020202020204" pitchFamily="34" charset="0"/>
              <a:buNone/>
            </a:pP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Percentage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thresholds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and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number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of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properties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/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classes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can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/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could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be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adjusted</a:t>
            </a:r>
            <a:endParaRPr lang="de-DE" sz="800" baseline="0" dirty="0" smtClean="0">
              <a:latin typeface="+mn-lt"/>
              <a:cs typeface="Aharoni" panose="02010803020104030203" pitchFamily="2" charset="-79"/>
            </a:endParaRPr>
          </a:p>
          <a:p>
            <a:pPr algn="l">
              <a:buFont typeface="Arial" panose="020B0604020202020204" pitchFamily="34" charset="0"/>
              <a:buNone/>
            </a:pP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Examples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during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explanation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: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sex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vs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instanceOf</a:t>
            </a:r>
            <a:endParaRPr lang="de-DE" sz="800" baseline="0" dirty="0" smtClean="0">
              <a:latin typeface="+mn-lt"/>
              <a:cs typeface="Aharoni" panose="02010803020104030203" pitchFamily="2" charset="-79"/>
            </a:endParaRPr>
          </a:p>
          <a:p>
            <a:pPr algn="l">
              <a:buFont typeface="Arial" panose="020B0604020202020204" pitchFamily="34" charset="0"/>
              <a:buNone/>
            </a:pP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Explain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houghts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behind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each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step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of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algorithm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!</a:t>
            </a:r>
            <a:endParaRPr lang="de-DE" sz="800" dirty="0" smtClean="0">
              <a:latin typeface="+mn-lt"/>
              <a:cs typeface="Aharoni" panose="02010803020104030203" pitchFamily="2" charset="-79"/>
            </a:endParaRP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57853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800" dirty="0" smtClean="0"/>
              <a:t>Beispiel:</a:t>
            </a:r>
            <a:r>
              <a:rPr lang="de-DE" sz="1800" baseline="0" dirty="0" smtClean="0"/>
              <a:t> Mensch hat </a:t>
            </a:r>
            <a:r>
              <a:rPr lang="de-DE" sz="1800" baseline="0" dirty="0" err="1" smtClean="0"/>
              <a:t>idR</a:t>
            </a:r>
            <a:r>
              <a:rPr lang="de-DE" sz="1800" baseline="0" dirty="0" smtClean="0"/>
              <a:t> keinen Staat sondern eine Staatsbürgerschaft etc…</a:t>
            </a:r>
            <a:endParaRPr lang="de-DE" sz="1800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1800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800" dirty="0" smtClean="0"/>
              <a:t>Scan </a:t>
            </a:r>
            <a:r>
              <a:rPr lang="de-DE" sz="1800" dirty="0" err="1" smtClean="0"/>
              <a:t>part</a:t>
            </a:r>
            <a:r>
              <a:rPr lang="de-DE" sz="1800" dirty="0" smtClean="0"/>
              <a:t> </a:t>
            </a:r>
            <a:r>
              <a:rPr lang="de-DE" sz="1800" dirty="0" err="1" smtClean="0"/>
              <a:t>of</a:t>
            </a:r>
            <a:r>
              <a:rPr lang="de-DE" sz="1800" dirty="0" smtClean="0"/>
              <a:t> </a:t>
            </a:r>
            <a:r>
              <a:rPr lang="de-DE" sz="1800" dirty="0" err="1" smtClean="0"/>
              <a:t>database</a:t>
            </a:r>
            <a:endParaRPr lang="de-DE" sz="1800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1800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800" dirty="0" smtClean="0"/>
              <a:t>Offenheit</a:t>
            </a:r>
            <a:r>
              <a:rPr lang="de-DE" sz="1800" baseline="0" dirty="0" smtClean="0"/>
              <a:t> von </a:t>
            </a:r>
            <a:r>
              <a:rPr lang="de-DE" sz="1800" baseline="0" dirty="0" err="1" smtClean="0"/>
              <a:t>wikidata</a:t>
            </a:r>
            <a:r>
              <a:rPr lang="de-DE" sz="1800" baseline="0" dirty="0" smtClean="0"/>
              <a:t> erklären, </a:t>
            </a:r>
            <a:r>
              <a:rPr lang="de-DE" sz="1800" baseline="0" dirty="0" err="1" smtClean="0"/>
              <a:t>user</a:t>
            </a:r>
            <a:r>
              <a:rPr lang="de-DE" sz="1800" baseline="0" dirty="0" smtClean="0"/>
              <a:t> darf nichts verboten bekommen!</a:t>
            </a:r>
            <a:endParaRPr lang="de-DE" sz="1800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14933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000" spc="-70" baseline="0">
                <a:solidFill>
                  <a:schemeClr val="accent4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914400"/>
          </a:xfrm>
        </p:spPr>
        <p:txBody>
          <a:bodyPr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accent4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EEDB23-E182-44BF-A04F-955B6604040F}" type="datetime1">
              <a:rPr lang="de-DE" smtClean="0"/>
              <a:t>12.03.2014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3400" y="758952"/>
            <a:ext cx="3942280" cy="2229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3619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69863" indent="-169863">
              <a:defRPr/>
            </a:lvl1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25F2D-E873-4EB4-83FA-E7AF7389FC46}" type="datetime1">
              <a:rPr lang="de-DE" smtClean="0"/>
              <a:t>12.03.2014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643399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50823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26994"/>
            <a:ext cx="5396284" cy="474699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89716" y="1326995"/>
            <a:ext cx="5645922" cy="4746997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8BD76-D487-45E7-A224-68B24BBD5518}" type="datetime1">
              <a:rPr lang="de-DE" smtClean="0"/>
              <a:t>12.03.2014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smtClean="0"/>
              <a:t>BP2013N2: WIKIDATA.LIB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93787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A5366-7A0F-44E4-BF35-0FD4AA38B74C}" type="datetime1">
              <a:rPr lang="de-DE" smtClean="0"/>
              <a:t>12.03.2014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smtClean="0"/>
              <a:t>BP2013N2: WIKIDATA.LIB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8866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3175" y="6498000"/>
            <a:ext cx="12188825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2F6E9D-2632-4B5A-AA9D-ADCBB9C3BA1F}" type="datetime1">
              <a:rPr lang="de-DE" smtClean="0"/>
              <a:t>12.03.2014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algn="r"/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0" y="643399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22624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4050791" cy="686599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13649" y="594359"/>
            <a:ext cx="7121151" cy="547963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147912"/>
          </a:xfrm>
        </p:spPr>
        <p:txBody>
          <a:bodyPr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498000"/>
            <a:ext cx="959135" cy="360000"/>
          </a:xfrm>
        </p:spPr>
        <p:txBody>
          <a:bodyPr/>
          <a:lstStyle/>
          <a:p>
            <a:fld id="{02ABFA22-2627-41E5-8EA2-9194A864F5E2}" type="datetime1">
              <a:rPr lang="de-DE" smtClean="0"/>
              <a:t>12.03.2014</a:t>
            </a:fld>
            <a:endParaRPr lang="en-US" dirty="0"/>
          </a:p>
        </p:txBody>
      </p:sp>
      <p:sp>
        <p:nvSpPr>
          <p:cNvPr id="20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613649" y="6498000"/>
            <a:ext cx="6129714" cy="360000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pPr algn="r"/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21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778839" y="6498000"/>
            <a:ext cx="956798" cy="360000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9840" y="226486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8976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" y="0"/>
            <a:ext cx="12191985" cy="5082970"/>
          </a:xfrm>
          <a:blipFill>
            <a:blip r:embed="rId2"/>
            <a:stretch>
              <a:fillRect/>
            </a:stretch>
          </a:blipFill>
        </p:spPr>
        <p:txBody>
          <a:bodyPr lIns="457200" tIns="457200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5141562"/>
            <a:ext cx="12188825" cy="17164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-1" y="5082970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141562"/>
            <a:ext cx="11278437" cy="802038"/>
          </a:xfrm>
        </p:spPr>
        <p:txBody>
          <a:bodyPr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185" y="5867399"/>
            <a:ext cx="11278452" cy="58743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388B2-5EFE-469B-A8DF-AC406BE853CD}" type="datetime1">
              <a:rPr lang="de-DE" smtClean="0"/>
              <a:t>12.03.2014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9840" y="226486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6151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17FB-7919-4F22-9F58-95BE315EE0F5}" type="datetime1">
              <a:rPr lang="de-DE" smtClean="0"/>
              <a:t>12.03.2014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smtClean="0"/>
              <a:t>BP2013N2: WIKIDATA.LIB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643399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62568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3175" y="6498000"/>
            <a:ext cx="12188825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643399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274638"/>
            <a:ext cx="2628900" cy="589756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274638"/>
            <a:ext cx="7734300" cy="5897562"/>
          </a:xfrm>
        </p:spPr>
        <p:txBody>
          <a:bodyPr vert="eaVert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C5EAC-6B91-4C71-B33C-34B10ECCB2C8}" type="datetime1">
              <a:rPr lang="de-DE" smtClean="0"/>
              <a:t>12.03.2014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6516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98000"/>
            <a:ext cx="12188825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"/>
            <a:ext cx="10095440" cy="100263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26995"/>
            <a:ext cx="11277600" cy="47469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498000"/>
            <a:ext cx="959135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rgbClr val="FFFFFF"/>
                </a:solidFill>
                <a:latin typeface="+mj-lt"/>
              </a:defRPr>
            </a:lvl1pPr>
          </a:lstStyle>
          <a:p>
            <a:fld id="{AC5C8033-C75A-40B1-807D-11C052F04FC2}" type="datetime1">
              <a:rPr lang="de-DE" smtClean="0"/>
              <a:t>12.03.2014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811" y="6498000"/>
            <a:ext cx="9291552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cap="all" baseline="0">
                <a:solidFill>
                  <a:srgbClr val="FFFFFF"/>
                </a:solidFill>
                <a:latin typeface="+mj-lt"/>
              </a:defRPr>
            </a:lvl1pPr>
          </a:lstStyle>
          <a:p>
            <a:pPr algn="r"/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78839" y="6498000"/>
            <a:ext cx="956798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rgbClr val="FFFFFF"/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9840" y="226486"/>
            <a:ext cx="720000" cy="7200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643399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7551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</p:sldLayoutIdLst>
  <p:hf sldNum="0" hd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accent4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FontTx/>
        <a:buBlip>
          <a:blip r:embed="rId12"/>
        </a:buBlip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5.pn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err="1" smtClean="0"/>
              <a:t>PropertySuggester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Wikidata.lib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C1FCE-07F2-4BDD-B85B-AD4F1BF2E79B}" type="datetime1">
              <a:rPr lang="de-DE" smtClean="0"/>
              <a:t>12.03.2014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2931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Evaluation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de-DE" dirty="0" smtClean="0"/>
              <a:t> 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3856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Evaluation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Algorithm</a:t>
            </a:r>
            <a:endParaRPr lang="de-DE" dirty="0"/>
          </a:p>
          <a:p>
            <a:pPr lvl="1"/>
            <a:r>
              <a:rPr lang="de-DE" dirty="0" err="1" smtClean="0"/>
              <a:t>Choose</a:t>
            </a:r>
            <a:r>
              <a:rPr lang="de-DE" dirty="0" smtClean="0"/>
              <a:t> a </a:t>
            </a:r>
            <a:r>
              <a:rPr lang="de-DE" dirty="0" err="1" smtClean="0"/>
              <a:t>certain</a:t>
            </a:r>
            <a:r>
              <a:rPr lang="de-DE" dirty="0" smtClean="0"/>
              <a:t> </a:t>
            </a:r>
            <a:r>
              <a:rPr lang="de-DE" dirty="0" err="1" smtClean="0"/>
              <a:t>amount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properties</a:t>
            </a:r>
            <a:r>
              <a:rPr lang="de-DE" dirty="0" smtClean="0"/>
              <a:t> </a:t>
            </a:r>
            <a:r>
              <a:rPr lang="de-DE" dirty="0" err="1" smtClean="0"/>
              <a:t>randomly</a:t>
            </a:r>
            <a:endParaRPr lang="de-DE" dirty="0" smtClean="0"/>
          </a:p>
          <a:p>
            <a:pPr lvl="1"/>
            <a:r>
              <a:rPr lang="de-DE" dirty="0" smtClean="0"/>
              <a:t>Remove </a:t>
            </a:r>
            <a:r>
              <a:rPr lang="de-DE" dirty="0" err="1" smtClean="0"/>
              <a:t>the</a:t>
            </a:r>
            <a:r>
              <a:rPr lang="de-DE" dirty="0" smtClean="0"/>
              <a:t> last </a:t>
            </a:r>
            <a:r>
              <a:rPr lang="de-DE" dirty="0" err="1" smtClean="0"/>
              <a:t>added</a:t>
            </a:r>
            <a:r>
              <a:rPr lang="de-DE" dirty="0" smtClean="0"/>
              <a:t> </a:t>
            </a:r>
            <a:r>
              <a:rPr lang="de-DE" dirty="0" err="1" smtClean="0"/>
              <a:t>property</a:t>
            </a:r>
            <a:endParaRPr lang="de-DE" dirty="0" smtClean="0"/>
          </a:p>
          <a:p>
            <a:pPr lvl="1"/>
            <a:r>
              <a:rPr lang="de-DE" dirty="0" err="1" smtClean="0"/>
              <a:t>Get</a:t>
            </a:r>
            <a:r>
              <a:rPr lang="de-DE" dirty="0" smtClean="0"/>
              <a:t> </a:t>
            </a:r>
            <a:r>
              <a:rPr lang="de-DE" dirty="0" err="1" smtClean="0"/>
              <a:t>suggestions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Item</a:t>
            </a:r>
          </a:p>
          <a:p>
            <a:pPr lvl="1"/>
            <a:r>
              <a:rPr lang="de-DE" dirty="0" smtClean="0"/>
              <a:t>Rank : </a:t>
            </a:r>
            <a:r>
              <a:rPr lang="de-DE" dirty="0" err="1" smtClean="0"/>
              <a:t>position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missing</a:t>
            </a:r>
            <a:r>
              <a:rPr lang="de-DE" dirty="0" smtClean="0"/>
              <a:t> </a:t>
            </a:r>
            <a:r>
              <a:rPr lang="de-DE" dirty="0" err="1" smtClean="0"/>
              <a:t>property</a:t>
            </a:r>
            <a:r>
              <a:rPr lang="de-DE" dirty="0" smtClean="0"/>
              <a:t> in </a:t>
            </a:r>
            <a:r>
              <a:rPr lang="de-DE" dirty="0" err="1" smtClean="0"/>
              <a:t>suggestions</a:t>
            </a:r>
            <a:endParaRPr lang="de-DE" dirty="0" smtClean="0"/>
          </a:p>
          <a:p>
            <a:endParaRPr lang="de-DE" dirty="0" smtClean="0"/>
          </a:p>
          <a:p>
            <a:r>
              <a:rPr lang="de-DE" dirty="0" err="1" smtClean="0"/>
              <a:t>Evaluator</a:t>
            </a:r>
            <a:endParaRPr lang="de-DE" dirty="0" smtClean="0"/>
          </a:p>
          <a:p>
            <a:pPr lvl="1"/>
            <a:r>
              <a:rPr lang="de-DE" dirty="0" smtClean="0"/>
              <a:t>Input: </a:t>
            </a:r>
            <a:r>
              <a:rPr lang="de-DE" dirty="0" err="1" smtClean="0"/>
              <a:t>preprocessed</a:t>
            </a:r>
            <a:r>
              <a:rPr lang="de-DE" dirty="0" smtClean="0"/>
              <a:t> </a:t>
            </a:r>
            <a:r>
              <a:rPr lang="de-DE" dirty="0" err="1" smtClean="0"/>
              <a:t>Wikidata</a:t>
            </a:r>
            <a:r>
              <a:rPr lang="de-DE" dirty="0" smtClean="0"/>
              <a:t> </a:t>
            </a:r>
            <a:r>
              <a:rPr lang="de-DE" dirty="0" err="1" smtClean="0"/>
              <a:t>csv</a:t>
            </a:r>
            <a:r>
              <a:rPr lang="de-DE" dirty="0" smtClean="0"/>
              <a:t> </a:t>
            </a:r>
            <a:r>
              <a:rPr lang="de-DE" dirty="0" err="1" smtClean="0"/>
              <a:t>dump</a:t>
            </a:r>
            <a:endParaRPr lang="de-DE" dirty="0" smtClean="0"/>
          </a:p>
          <a:p>
            <a:pPr lvl="1"/>
            <a:r>
              <a:rPr lang="de-DE" dirty="0" smtClean="0"/>
              <a:t>Output: </a:t>
            </a:r>
            <a:r>
              <a:rPr lang="de-DE" dirty="0" err="1" smtClean="0"/>
              <a:t>amount</a:t>
            </a:r>
            <a:r>
              <a:rPr lang="de-DE" dirty="0" smtClean="0"/>
              <a:t> per rank</a:t>
            </a:r>
          </a:p>
          <a:p>
            <a:pPr lvl="1"/>
            <a:r>
              <a:rPr lang="de-DE" dirty="0" err="1" smtClean="0"/>
              <a:t>Visualisation</a:t>
            </a:r>
            <a:r>
              <a:rPr lang="de-DE" dirty="0" smtClean="0"/>
              <a:t>: d3.js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79245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Input: 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7778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Results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20388"/>
            <a:ext cx="11277600" cy="4560149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89823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First letter evaluation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Extended </a:t>
            </a:r>
            <a:r>
              <a:rPr lang="de-DE" dirty="0" err="1" smtClean="0"/>
              <a:t>algorithm</a:t>
            </a:r>
            <a:r>
              <a:rPr lang="de-DE" dirty="0" smtClean="0"/>
              <a:t>:</a:t>
            </a:r>
          </a:p>
          <a:p>
            <a:pPr lvl="1"/>
            <a:r>
              <a:rPr lang="de-DE" dirty="0" err="1" smtClean="0"/>
              <a:t>Provide</a:t>
            </a:r>
            <a:r>
              <a:rPr lang="de-DE" dirty="0" smtClean="0"/>
              <a:t> </a:t>
            </a:r>
            <a:r>
              <a:rPr lang="de-DE" dirty="0" err="1" smtClean="0"/>
              <a:t>first</a:t>
            </a:r>
            <a:r>
              <a:rPr lang="de-DE" dirty="0" smtClean="0"/>
              <a:t> </a:t>
            </a:r>
            <a:r>
              <a:rPr lang="de-DE" dirty="0" err="1" smtClean="0"/>
              <a:t>letter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missing</a:t>
            </a:r>
            <a:r>
              <a:rPr lang="de-DE" dirty="0" smtClean="0"/>
              <a:t> </a:t>
            </a:r>
            <a:r>
              <a:rPr lang="de-DE" dirty="0" err="1" smtClean="0"/>
              <a:t>property</a:t>
            </a:r>
            <a:r>
              <a:rPr lang="de-DE" dirty="0" smtClean="0"/>
              <a:t> </a:t>
            </a:r>
            <a:r>
              <a:rPr lang="de-DE" dirty="0" err="1" smtClean="0"/>
              <a:t>as</a:t>
            </a:r>
            <a:r>
              <a:rPr lang="de-DE" dirty="0" smtClean="0"/>
              <a:t> </a:t>
            </a:r>
            <a:r>
              <a:rPr lang="de-DE" dirty="0" err="1" smtClean="0"/>
              <a:t>search</a:t>
            </a:r>
            <a:r>
              <a:rPr lang="de-DE" dirty="0" smtClean="0"/>
              <a:t> </a:t>
            </a:r>
            <a:r>
              <a:rPr lang="de-DE" dirty="0" err="1" smtClean="0"/>
              <a:t>parameter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suggester</a:t>
            </a:r>
            <a:endParaRPr lang="de-DE" dirty="0" smtClean="0"/>
          </a:p>
          <a:p>
            <a:pPr lvl="1"/>
            <a:r>
              <a:rPr lang="de-DE" dirty="0" err="1" smtClean="0"/>
              <a:t>Use</a:t>
            </a:r>
            <a:r>
              <a:rPr lang="de-DE" dirty="0" smtClean="0"/>
              <a:t> Case: User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starting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type</a:t>
            </a:r>
          </a:p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pic>
        <p:nvPicPr>
          <p:cNvPr id="8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260" y="2434284"/>
            <a:ext cx="9718159" cy="3893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490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Implementation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Evaluator</a:t>
            </a:r>
            <a:endParaRPr lang="de-DE" dirty="0" smtClean="0"/>
          </a:p>
          <a:p>
            <a:pPr lvl="1"/>
            <a:r>
              <a:rPr lang="de-DE" dirty="0" smtClean="0"/>
              <a:t>Python</a:t>
            </a:r>
          </a:p>
          <a:p>
            <a:pPr lvl="1"/>
            <a:endParaRPr lang="de-DE" dirty="0" smtClean="0"/>
          </a:p>
          <a:p>
            <a:pPr lvl="1"/>
            <a:endParaRPr lang="de-DE" dirty="0" smtClean="0"/>
          </a:p>
          <a:p>
            <a:r>
              <a:rPr lang="de-DE" dirty="0" err="1" smtClean="0"/>
              <a:t>Visualization</a:t>
            </a:r>
            <a:endParaRPr lang="de-DE" dirty="0" smtClean="0"/>
          </a:p>
          <a:p>
            <a:pPr lvl="1"/>
            <a:r>
              <a:rPr lang="de-DE" dirty="0" smtClean="0"/>
              <a:t>d3.js</a:t>
            </a:r>
          </a:p>
          <a:p>
            <a:pPr lvl="1"/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31787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Evaluation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User feedback to determine relevance (options)</a:t>
                </a:r>
              </a:p>
              <a:p>
                <a:pPr lvl="1"/>
                <a:r>
                  <a:rPr lang="en-US" dirty="0" smtClean="0"/>
                  <a:t>User ranks suggestions</a:t>
                </a:r>
                <a:r>
                  <a:rPr lang="en-US" dirty="0"/>
                  <a:t> </a:t>
                </a:r>
                <a:r>
                  <a:rPr lang="en-US" dirty="0" smtClean="0"/>
                  <a:t>to not relevant and  relevant</a:t>
                </a:r>
              </a:p>
              <a:p>
                <a:pPr lvl="1"/>
                <a:r>
                  <a:rPr lang="de-DE" dirty="0" err="1" smtClean="0"/>
                  <a:t>Creating</a:t>
                </a:r>
                <a:r>
                  <a:rPr lang="de-DE" dirty="0" smtClean="0"/>
                  <a:t> a </a:t>
                </a:r>
                <a:r>
                  <a:rPr lang="de-DE" dirty="0" err="1" smtClean="0"/>
                  <a:t>website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for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feedback</a:t>
                </a:r>
                <a:endParaRPr lang="de-DE" dirty="0" smtClean="0"/>
              </a:p>
              <a:p>
                <a:pPr lvl="1"/>
                <a:r>
                  <a:rPr lang="de-DE" dirty="0" err="1" smtClean="0"/>
                  <a:t>Crowdsourcing</a:t>
                </a:r>
                <a:r>
                  <a:rPr lang="de-DE" dirty="0" smtClean="0"/>
                  <a:t> </a:t>
                </a:r>
              </a:p>
              <a:p>
                <a:pPr lvl="1"/>
                <a:r>
                  <a:rPr lang="de-DE" dirty="0" smtClean="0"/>
                  <a:t>Internal in </a:t>
                </a:r>
                <a:r>
                  <a:rPr lang="de-DE" dirty="0" err="1" smtClean="0"/>
                  <a:t>team</a:t>
                </a:r>
                <a:endParaRPr lang="en-US" dirty="0"/>
              </a:p>
              <a:p>
                <a:r>
                  <a:rPr lang="de-DE" dirty="0" smtClean="0"/>
                  <a:t>Further </a:t>
                </a:r>
                <a:r>
                  <a:rPr lang="de-DE" dirty="0" err="1"/>
                  <a:t>calculation</a:t>
                </a:r>
                <a:endParaRPr lang="en-US" dirty="0"/>
              </a:p>
              <a:p>
                <a:pPr lvl="1"/>
                <a:r>
                  <a:rPr lang="en-US" dirty="0" smtClean="0"/>
                  <a:t>A = relevant set of information</a:t>
                </a:r>
              </a:p>
              <a:p>
                <a:pPr lvl="1"/>
                <a:r>
                  <a:rPr lang="en-US" dirty="0" smtClean="0"/>
                  <a:t>B = retrieved set of information</a:t>
                </a:r>
              </a:p>
              <a:p>
                <a:pPr lvl="1"/>
                <a:r>
                  <a:rPr lang="en-US" dirty="0" smtClean="0"/>
                  <a:t>Precision 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mtClean="0">
                                <a:latin typeface="Cambria Math"/>
                              </a:rPr>
                              <m:t>𝐴</m:t>
                            </m:r>
                            <m:r>
                              <a:rPr lang="en-US" smtClean="0">
                                <a:latin typeface="Cambria Math"/>
                              </a:rPr>
                              <m:t>∩</m:t>
                            </m:r>
                            <m:r>
                              <a:rPr lang="en-US" smtClean="0">
                                <a:latin typeface="Cambria Math"/>
                              </a:rPr>
                              <m:t>𝐵</m:t>
                            </m:r>
                          </m:e>
                        </m:d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>
                                <a:latin typeface="Cambria Math"/>
                              </a:rPr>
                              <m:t>𝐴</m:t>
                            </m:r>
                          </m:e>
                        </m:d>
                      </m:den>
                    </m:f>
                  </m:oMath>
                </a14:m>
                <a:r>
                  <a:rPr lang="en-US" dirty="0" smtClean="0"/>
                  <a:t>	</a:t>
                </a:r>
              </a:p>
              <a:p>
                <a:pPr lvl="1"/>
                <a:r>
                  <a:rPr lang="en-US" dirty="0" smtClean="0"/>
                  <a:t>Recall  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mtClean="0">
                                <a:latin typeface="Cambria Math"/>
                              </a:rPr>
                              <m:t>𝐴</m:t>
                            </m:r>
                            <m:r>
                              <a:rPr lang="en-US" smtClean="0">
                                <a:latin typeface="Cambria Math"/>
                              </a:rPr>
                              <m:t>∩</m:t>
                            </m:r>
                            <m:r>
                              <a:rPr lang="en-US" smtClean="0">
                                <a:latin typeface="Cambria Math"/>
                              </a:rPr>
                              <m:t>𝐵</m:t>
                            </m:r>
                          </m:e>
                        </m:d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mtClean="0">
                                <a:latin typeface="Cambria Math"/>
                              </a:rPr>
                              <m:t>𝐵</m:t>
                            </m:r>
                          </m:e>
                        </m:d>
                      </m:den>
                    </m:f>
                  </m:oMath>
                </a14:m>
                <a:endParaRPr lang="en-US" dirty="0" smtClean="0"/>
              </a:p>
              <a:p>
                <a:pPr lvl="1"/>
                <a:endParaRPr lang="de-DE" dirty="0"/>
              </a:p>
            </p:txBody>
          </p:sp>
        </mc:Choice>
        <mc:Fallback xmlns="">
          <p:sp>
            <p:nvSpPr>
              <p:cNvPr id="3" name="Inhaltsplatzhalt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t="-12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41560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Future </a:t>
            </a:r>
            <a:r>
              <a:rPr lang="de-DE" dirty="0" err="1" smtClean="0"/>
              <a:t>plans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38717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Editier</a:t>
            </a:r>
            <a:r>
              <a:rPr lang="de-DE" dirty="0"/>
              <a:t>/TODO Listen (Moritz)</a:t>
            </a:r>
          </a:p>
          <a:p>
            <a:r>
              <a:rPr lang="de-DE" dirty="0"/>
              <a:t> - </a:t>
            </a:r>
            <a:r>
              <a:rPr lang="de-DE" dirty="0" err="1" smtClean="0"/>
              <a:t>Misfits</a:t>
            </a:r>
            <a:r>
              <a:rPr lang="de-DE" dirty="0" smtClean="0"/>
              <a:t> – </a:t>
            </a:r>
            <a:r>
              <a:rPr lang="de-DE" dirty="0" err="1" smtClean="0"/>
              <a:t>prove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example</a:t>
            </a:r>
            <a:r>
              <a:rPr lang="de-DE" dirty="0" smtClean="0"/>
              <a:t> </a:t>
            </a:r>
            <a:r>
              <a:rPr lang="de-DE" dirty="0" err="1" smtClean="0"/>
              <a:t>use</a:t>
            </a:r>
            <a:r>
              <a:rPr lang="de-DE" dirty="0" smtClean="0"/>
              <a:t> </a:t>
            </a:r>
            <a:r>
              <a:rPr lang="de-DE" dirty="0" err="1" smtClean="0"/>
              <a:t>case</a:t>
            </a:r>
            <a:r>
              <a:rPr lang="de-DE" dirty="0" smtClean="0"/>
              <a:t>/ </a:t>
            </a:r>
            <a:r>
              <a:rPr lang="de-DE" dirty="0" err="1" smtClean="0"/>
              <a:t>what</a:t>
            </a:r>
            <a:r>
              <a:rPr lang="de-DE" dirty="0" smtClean="0"/>
              <a:t> </a:t>
            </a:r>
            <a:r>
              <a:rPr lang="de-DE" dirty="0" err="1" smtClean="0"/>
              <a:t>can</a:t>
            </a:r>
            <a:r>
              <a:rPr lang="de-DE" dirty="0" smtClean="0"/>
              <a:t>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done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our</a:t>
            </a:r>
            <a:r>
              <a:rPr lang="de-DE" dirty="0" smtClean="0"/>
              <a:t> </a:t>
            </a:r>
            <a:r>
              <a:rPr lang="de-DE" dirty="0" err="1" smtClean="0"/>
              <a:t>api</a:t>
            </a:r>
            <a:endParaRPr lang="de-DE" dirty="0"/>
          </a:p>
          <a:p>
            <a:r>
              <a:rPr lang="de-DE" dirty="0"/>
              <a:t> </a:t>
            </a:r>
          </a:p>
          <a:p>
            <a:r>
              <a:rPr lang="de-DE" dirty="0"/>
              <a:t>Mögliche Zukunftspläne (Moritz)</a:t>
            </a:r>
          </a:p>
          <a:p>
            <a:r>
              <a:rPr lang="de-DE" dirty="0"/>
              <a:t> - Ranking </a:t>
            </a:r>
            <a:r>
              <a:rPr lang="de-DE" dirty="0" err="1"/>
              <a:t>Adjustment</a:t>
            </a:r>
            <a:endParaRPr lang="de-DE" dirty="0"/>
          </a:p>
          <a:p>
            <a:r>
              <a:rPr lang="de-DE" dirty="0"/>
              <a:t> </a:t>
            </a:r>
          </a:p>
          <a:p>
            <a:r>
              <a:rPr lang="de-DE" dirty="0" err="1"/>
              <a:t>Classifier</a:t>
            </a:r>
            <a:r>
              <a:rPr lang="de-DE" dirty="0"/>
              <a:t> (Moritz)</a:t>
            </a:r>
          </a:p>
          <a:p>
            <a:r>
              <a:rPr lang="de-DE" dirty="0"/>
              <a:t> - </a:t>
            </a:r>
            <a:r>
              <a:rPr lang="de-DE" dirty="0" smtClean="0"/>
              <a:t>TFIDF – </a:t>
            </a:r>
            <a:r>
              <a:rPr lang="de-DE" dirty="0" err="1" smtClean="0"/>
              <a:t>relevance</a:t>
            </a:r>
            <a:r>
              <a:rPr lang="de-DE" dirty="0" smtClean="0"/>
              <a:t> </a:t>
            </a:r>
            <a:r>
              <a:rPr lang="de-DE" dirty="0" err="1" smtClean="0"/>
              <a:t>word</a:t>
            </a:r>
            <a:r>
              <a:rPr lang="de-DE" dirty="0" smtClean="0"/>
              <a:t> in a </a:t>
            </a:r>
            <a:r>
              <a:rPr lang="de-DE" dirty="0" err="1" smtClean="0"/>
              <a:t>document</a:t>
            </a:r>
            <a:r>
              <a:rPr lang="de-DE" dirty="0" smtClean="0"/>
              <a:t> </a:t>
            </a:r>
            <a:r>
              <a:rPr lang="de-DE" dirty="0" err="1" smtClean="0"/>
              <a:t>vs</a:t>
            </a:r>
            <a:r>
              <a:rPr lang="de-DE" dirty="0" smtClean="0"/>
              <a:t> </a:t>
            </a:r>
            <a:r>
              <a:rPr lang="de-DE" dirty="0" err="1" smtClean="0"/>
              <a:t>relevance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suggestion</a:t>
            </a:r>
            <a:r>
              <a:rPr lang="de-DE" dirty="0" smtClean="0"/>
              <a:t>/</a:t>
            </a:r>
            <a:r>
              <a:rPr lang="de-DE" dirty="0" err="1" smtClean="0"/>
              <a:t>property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class</a:t>
            </a:r>
            <a:endParaRPr lang="de-DE" dirty="0"/>
          </a:p>
          <a:p>
            <a:r>
              <a:rPr lang="de-DE" dirty="0"/>
              <a:t> - aktuelles überarbeiten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3FAAA-D52C-4AED-8C46-48E0F4754DAC}" type="datetime1">
              <a:rPr lang="de-DE" smtClean="0"/>
              <a:t>12.03.2014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567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Edit </a:t>
            </a:r>
            <a:r>
              <a:rPr lang="de-DE" dirty="0" err="1" smtClean="0"/>
              <a:t>lists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de-DE" dirty="0" err="1" smtClean="0"/>
              <a:t>Suggester</a:t>
            </a:r>
            <a:r>
              <a:rPr lang="de-DE" dirty="0" smtClean="0"/>
              <a:t> API </a:t>
            </a:r>
            <a:r>
              <a:rPr lang="de-DE" dirty="0" err="1" smtClean="0"/>
              <a:t>module</a:t>
            </a:r>
            <a:r>
              <a:rPr lang="de-DE" dirty="0" smtClean="0"/>
              <a:t> </a:t>
            </a:r>
            <a:r>
              <a:rPr lang="de-DE" dirty="0" err="1" smtClean="0"/>
              <a:t>can</a:t>
            </a:r>
            <a:r>
              <a:rPr lang="de-DE" dirty="0" smtClean="0"/>
              <a:t>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queried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b="1" dirty="0" err="1" smtClean="0"/>
              <a:t>automatically</a:t>
            </a:r>
            <a:r>
              <a:rPr lang="de-DE" dirty="0" smtClean="0"/>
              <a:t> </a:t>
            </a:r>
            <a:r>
              <a:rPr lang="de-DE" dirty="0" err="1" smtClean="0"/>
              <a:t>create</a:t>
            </a:r>
            <a:r>
              <a:rPr lang="de-DE" dirty="0" smtClean="0"/>
              <a:t> </a:t>
            </a:r>
            <a:r>
              <a:rPr lang="de-DE" b="1" dirty="0" err="1" smtClean="0"/>
              <a:t>customized</a:t>
            </a:r>
            <a:r>
              <a:rPr lang="de-DE" dirty="0" smtClean="0"/>
              <a:t> Edit </a:t>
            </a:r>
            <a:r>
              <a:rPr lang="de-DE" dirty="0" err="1" smtClean="0"/>
              <a:t>lists</a:t>
            </a:r>
            <a:endParaRPr lang="de-DE" dirty="0"/>
          </a:p>
          <a:p>
            <a:endParaRPr lang="de-DE" sz="1800" dirty="0"/>
          </a:p>
          <a:p>
            <a:r>
              <a:rPr lang="de-DE" dirty="0" err="1" smtClean="0"/>
              <a:t>important</a:t>
            </a:r>
            <a:r>
              <a:rPr lang="de-DE" dirty="0" smtClean="0"/>
              <a:t> </a:t>
            </a:r>
            <a:r>
              <a:rPr lang="de-DE" dirty="0" err="1" smtClean="0"/>
              <a:t>use</a:t>
            </a:r>
            <a:r>
              <a:rPr lang="de-DE" dirty="0" smtClean="0"/>
              <a:t> </a:t>
            </a:r>
            <a:r>
              <a:rPr lang="de-DE" dirty="0" err="1" smtClean="0"/>
              <a:t>case</a:t>
            </a:r>
            <a:r>
              <a:rPr lang="de-DE" dirty="0" smtClean="0"/>
              <a:t>:</a:t>
            </a:r>
            <a:endParaRPr lang="de-DE" sz="1800" dirty="0"/>
          </a:p>
          <a:p>
            <a:pPr lvl="1"/>
            <a:r>
              <a:rPr lang="de-DE" dirty="0" smtClean="0"/>
              <a:t>User </a:t>
            </a:r>
            <a:r>
              <a:rPr lang="de-DE" dirty="0" err="1" smtClean="0"/>
              <a:t>interested</a:t>
            </a:r>
            <a:r>
              <a:rPr lang="de-DE" dirty="0" smtClean="0"/>
              <a:t> in </a:t>
            </a:r>
            <a:r>
              <a:rPr lang="de-DE" dirty="0" err="1" smtClean="0"/>
              <a:t>specific</a:t>
            </a:r>
            <a:r>
              <a:rPr lang="de-DE" dirty="0" smtClean="0"/>
              <a:t> </a:t>
            </a:r>
            <a:r>
              <a:rPr lang="de-DE" dirty="0" err="1" smtClean="0"/>
              <a:t>properties</a:t>
            </a:r>
            <a:r>
              <a:rPr lang="de-DE" dirty="0" smtClean="0"/>
              <a:t> (</a:t>
            </a:r>
            <a:r>
              <a:rPr lang="de-DE" dirty="0" err="1" smtClean="0"/>
              <a:t>maybe</a:t>
            </a:r>
            <a:r>
              <a:rPr lang="de-DE" dirty="0" smtClean="0"/>
              <a:t> an expert)</a:t>
            </a:r>
          </a:p>
          <a:p>
            <a:pPr marL="201168" lvl="1" indent="0">
              <a:buNone/>
            </a:pPr>
            <a:endParaRPr lang="de-DE" dirty="0"/>
          </a:p>
          <a:p>
            <a:pPr marL="201168" lvl="1" indent="0">
              <a:buNone/>
            </a:pPr>
            <a:endParaRPr lang="de-DE" dirty="0"/>
          </a:p>
          <a:p>
            <a:pPr marL="201168" lvl="1" indent="0">
              <a:buNone/>
            </a:pPr>
            <a:r>
              <a:rPr lang="de-DE" sz="2000" dirty="0" err="1" smtClean="0"/>
              <a:t>Existing</a:t>
            </a:r>
            <a:r>
              <a:rPr lang="de-DE" sz="2000" dirty="0" smtClean="0"/>
              <a:t> </a:t>
            </a:r>
            <a:r>
              <a:rPr lang="de-DE" sz="2000" dirty="0" err="1" smtClean="0"/>
              <a:t>solution</a:t>
            </a:r>
            <a:r>
              <a:rPr lang="de-DE" sz="2000" dirty="0" smtClean="0"/>
              <a:t> in form </a:t>
            </a:r>
            <a:r>
              <a:rPr lang="de-DE" sz="2000" dirty="0" err="1" smtClean="0"/>
              <a:t>of</a:t>
            </a:r>
            <a:r>
              <a:rPr lang="de-DE" sz="2000" dirty="0" smtClean="0"/>
              <a:t> Python Script:</a:t>
            </a:r>
            <a:endParaRPr lang="de-DE" dirty="0" smtClean="0"/>
          </a:p>
          <a:p>
            <a:pPr lvl="1"/>
            <a:r>
              <a:rPr lang="de-DE" dirty="0" smtClean="0"/>
              <a:t>Input: List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properties</a:t>
            </a:r>
            <a:r>
              <a:rPr lang="de-DE" dirty="0" smtClean="0"/>
              <a:t> </a:t>
            </a:r>
          </a:p>
          <a:p>
            <a:pPr lvl="1"/>
            <a:r>
              <a:rPr lang="de-DE" dirty="0" smtClean="0"/>
              <a:t>Goes </a:t>
            </a:r>
            <a:r>
              <a:rPr lang="de-DE" dirty="0" err="1" smtClean="0"/>
              <a:t>through</a:t>
            </a:r>
            <a:r>
              <a:rPr lang="de-DE" dirty="0" smtClean="0"/>
              <a:t> </a:t>
            </a:r>
            <a:r>
              <a:rPr lang="de-DE" dirty="0" err="1" smtClean="0"/>
              <a:t>items</a:t>
            </a:r>
            <a:r>
              <a:rPr lang="de-DE" dirty="0" smtClean="0"/>
              <a:t> in </a:t>
            </a:r>
            <a:r>
              <a:rPr lang="de-DE" dirty="0" err="1" smtClean="0"/>
              <a:t>wikidata</a:t>
            </a:r>
            <a:r>
              <a:rPr lang="de-DE" dirty="0"/>
              <a:t> </a:t>
            </a:r>
            <a:r>
              <a:rPr lang="de-DE" dirty="0" smtClean="0"/>
              <a:t>(</a:t>
            </a:r>
            <a:r>
              <a:rPr lang="de-DE" dirty="0" err="1" smtClean="0"/>
              <a:t>offset</a:t>
            </a:r>
            <a:r>
              <a:rPr lang="de-DE" dirty="0"/>
              <a:t>/</a:t>
            </a:r>
            <a:r>
              <a:rPr lang="de-DE" dirty="0" err="1" smtClean="0"/>
              <a:t>limit</a:t>
            </a:r>
            <a:r>
              <a:rPr lang="de-DE" dirty="0" smtClean="0"/>
              <a:t> </a:t>
            </a:r>
            <a:r>
              <a:rPr lang="de-DE" dirty="0" err="1" smtClean="0"/>
              <a:t>can</a:t>
            </a:r>
            <a:r>
              <a:rPr lang="de-DE" dirty="0" smtClean="0"/>
              <a:t>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choosen</a:t>
            </a:r>
            <a:r>
              <a:rPr lang="de-DE" dirty="0" smtClean="0"/>
              <a:t>)</a:t>
            </a:r>
          </a:p>
          <a:p>
            <a:pPr lvl="1"/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every</a:t>
            </a:r>
            <a:r>
              <a:rPr lang="de-DE" dirty="0" smtClean="0"/>
              <a:t> item:</a:t>
            </a:r>
          </a:p>
          <a:p>
            <a:pPr lvl="2"/>
            <a:r>
              <a:rPr lang="de-DE" sz="1800" dirty="0" smtClean="0"/>
              <a:t>Scans </a:t>
            </a:r>
            <a:r>
              <a:rPr lang="de-DE" sz="1800" dirty="0" err="1" smtClean="0"/>
              <a:t>suggestions</a:t>
            </a:r>
            <a:r>
              <a:rPr lang="de-DE" sz="1800" dirty="0"/>
              <a:t> </a:t>
            </a:r>
            <a:r>
              <a:rPr lang="de-DE" sz="1800" dirty="0" err="1" smtClean="0"/>
              <a:t>returned</a:t>
            </a:r>
            <a:r>
              <a:rPr lang="de-DE" sz="1800" dirty="0" smtClean="0"/>
              <a:t> </a:t>
            </a:r>
            <a:r>
              <a:rPr lang="de-DE" sz="1800" dirty="0" err="1" smtClean="0"/>
              <a:t>by</a:t>
            </a:r>
            <a:r>
              <a:rPr lang="de-DE" sz="1800" dirty="0" smtClean="0"/>
              <a:t> API </a:t>
            </a:r>
            <a:r>
              <a:rPr lang="de-DE" sz="1800" dirty="0" err="1" smtClean="0"/>
              <a:t>based</a:t>
            </a:r>
            <a:r>
              <a:rPr lang="de-DE" sz="1800" dirty="0" smtClean="0"/>
              <a:t> on </a:t>
            </a:r>
            <a:r>
              <a:rPr lang="de-DE" sz="1800" dirty="0" err="1" smtClean="0"/>
              <a:t>existing</a:t>
            </a:r>
            <a:r>
              <a:rPr lang="de-DE" sz="1800" dirty="0" smtClean="0"/>
              <a:t> </a:t>
            </a:r>
            <a:r>
              <a:rPr lang="de-DE" sz="1800" dirty="0" err="1" smtClean="0"/>
              <a:t>properties</a:t>
            </a:r>
            <a:endParaRPr lang="de-DE" sz="1800" dirty="0"/>
          </a:p>
          <a:p>
            <a:pPr lvl="2"/>
            <a:r>
              <a:rPr lang="de-DE" sz="1800" dirty="0" err="1" smtClean="0"/>
              <a:t>Adds</a:t>
            </a:r>
            <a:r>
              <a:rPr lang="de-DE" sz="1800" dirty="0" smtClean="0"/>
              <a:t> item </a:t>
            </a:r>
            <a:r>
              <a:rPr lang="de-DE" sz="1800" dirty="0" err="1" smtClean="0"/>
              <a:t>to</a:t>
            </a:r>
            <a:r>
              <a:rPr lang="de-DE" sz="1800" dirty="0" smtClean="0"/>
              <a:t> Edit </a:t>
            </a:r>
            <a:r>
              <a:rPr lang="de-DE" sz="1800" dirty="0" err="1" smtClean="0"/>
              <a:t>list</a:t>
            </a:r>
            <a:r>
              <a:rPr lang="de-DE" sz="1800" dirty="0" smtClean="0"/>
              <a:t>, </a:t>
            </a:r>
            <a:r>
              <a:rPr lang="de-DE" sz="1800" dirty="0" err="1" smtClean="0"/>
              <a:t>if</a:t>
            </a:r>
            <a:r>
              <a:rPr lang="de-DE" sz="1800" dirty="0" smtClean="0"/>
              <a:t> </a:t>
            </a:r>
            <a:r>
              <a:rPr lang="de-DE" sz="1800" dirty="0" err="1" smtClean="0"/>
              <a:t>it</a:t>
            </a:r>
            <a:r>
              <a:rPr lang="de-DE" sz="1800" dirty="0" smtClean="0"/>
              <a:t> </a:t>
            </a:r>
            <a:r>
              <a:rPr lang="de-DE" sz="1800" dirty="0" err="1" smtClean="0"/>
              <a:t>is</a:t>
            </a:r>
            <a:r>
              <a:rPr lang="de-DE" sz="1800" dirty="0" smtClean="0"/>
              <a:t> </a:t>
            </a:r>
            <a:r>
              <a:rPr lang="de-DE" sz="1800" b="1" dirty="0" err="1" smtClean="0"/>
              <a:t>likely</a:t>
            </a:r>
            <a:r>
              <a:rPr lang="de-DE" sz="1800" dirty="0" smtClean="0"/>
              <a:t> </a:t>
            </a:r>
            <a:r>
              <a:rPr lang="de-DE" sz="1800" dirty="0" err="1" smtClean="0"/>
              <a:t>missing</a:t>
            </a:r>
            <a:r>
              <a:rPr lang="de-DE" sz="1800" dirty="0" smtClean="0"/>
              <a:t> </a:t>
            </a:r>
            <a:r>
              <a:rPr lang="de-DE" sz="1800" dirty="0" err="1" smtClean="0"/>
              <a:t>one</a:t>
            </a:r>
            <a:r>
              <a:rPr lang="de-DE" sz="1800" dirty="0" smtClean="0"/>
              <a:t> (</a:t>
            </a:r>
            <a:r>
              <a:rPr lang="de-DE" sz="1800" dirty="0" err="1" smtClean="0"/>
              <a:t>or</a:t>
            </a:r>
            <a:r>
              <a:rPr lang="de-DE" sz="1800" dirty="0" smtClean="0"/>
              <a:t> </a:t>
            </a:r>
            <a:r>
              <a:rPr lang="de-DE" sz="1800" dirty="0" err="1" smtClean="0"/>
              <a:t>more</a:t>
            </a:r>
            <a:r>
              <a:rPr lang="de-DE" sz="1800" dirty="0" smtClean="0"/>
              <a:t>) </a:t>
            </a:r>
            <a:r>
              <a:rPr lang="de-DE" sz="1800" dirty="0" err="1" smtClean="0"/>
              <a:t>of</a:t>
            </a:r>
            <a:r>
              <a:rPr lang="de-DE" sz="1800" dirty="0" smtClean="0"/>
              <a:t> </a:t>
            </a:r>
            <a:r>
              <a:rPr lang="de-DE" sz="1800" dirty="0" err="1" smtClean="0"/>
              <a:t>the</a:t>
            </a:r>
            <a:r>
              <a:rPr lang="de-DE" sz="1800" dirty="0" smtClean="0"/>
              <a:t> </a:t>
            </a:r>
            <a:r>
              <a:rPr lang="de-DE" sz="1800" dirty="0" err="1" smtClean="0"/>
              <a:t>specified</a:t>
            </a:r>
            <a:r>
              <a:rPr lang="de-DE" sz="1800" dirty="0" smtClean="0"/>
              <a:t> </a:t>
            </a:r>
            <a:r>
              <a:rPr lang="de-DE" sz="1800" dirty="0" err="1" smtClean="0"/>
              <a:t>properties</a:t>
            </a:r>
            <a:endParaRPr lang="de-DE" sz="1800" dirty="0" smtClean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DD319-132C-4399-878C-6A8C92DE0A36}" type="datetime1">
              <a:rPr lang="de-DE" smtClean="0"/>
              <a:t>12.03.2014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314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Agenda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658368" lvl="1" indent="-457200">
              <a:lnSpc>
                <a:spcPct val="150000"/>
              </a:lnSpc>
              <a:buFont typeface="+mj-lt"/>
              <a:buAutoNum type="arabicPeriod"/>
            </a:pPr>
            <a:r>
              <a:rPr lang="de-DE" sz="2400" dirty="0" smtClean="0"/>
              <a:t>Workflow</a:t>
            </a:r>
          </a:p>
          <a:p>
            <a:pPr marL="658368" lvl="1" indent="-457200">
              <a:lnSpc>
                <a:spcPct val="150000"/>
              </a:lnSpc>
              <a:buFont typeface="+mj-lt"/>
              <a:buAutoNum type="arabicPeriod"/>
            </a:pPr>
            <a:r>
              <a:rPr lang="de-DE" sz="2400" dirty="0" smtClean="0"/>
              <a:t>Evaluation</a:t>
            </a:r>
          </a:p>
          <a:p>
            <a:pPr marL="658368" lvl="1" indent="-457200">
              <a:lnSpc>
                <a:spcPct val="150000"/>
              </a:lnSpc>
              <a:buFont typeface="+mj-lt"/>
              <a:buAutoNum type="arabicPeriod"/>
            </a:pPr>
            <a:r>
              <a:rPr lang="de-DE" sz="2400" dirty="0" smtClean="0"/>
              <a:t>Future Plans</a:t>
            </a:r>
            <a:endParaRPr lang="en-US" sz="2400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59213-F8A5-4143-9302-3D4DEB4239E7}" type="datetime1">
              <a:rPr lang="de-DE" smtClean="0"/>
              <a:t>12.03.2014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3611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</a:t>
            </a:r>
            <a:r>
              <a:rPr lang="de-DE" dirty="0" err="1" smtClean="0"/>
              <a:t>lassifiers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25182" y="1369682"/>
            <a:ext cx="11277600" cy="4746997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de-DE" dirty="0" err="1" smtClean="0"/>
              <a:t>Why</a:t>
            </a:r>
            <a:r>
              <a:rPr lang="de-DE" dirty="0" smtClean="0"/>
              <a:t> </a:t>
            </a:r>
            <a:r>
              <a:rPr lang="de-DE" dirty="0" err="1" smtClean="0"/>
              <a:t>classifiers</a:t>
            </a:r>
            <a:r>
              <a:rPr lang="de-DE" dirty="0" smtClean="0"/>
              <a:t>?</a:t>
            </a:r>
          </a:p>
          <a:p>
            <a:pPr lvl="1">
              <a:lnSpc>
                <a:spcPct val="100000"/>
              </a:lnSpc>
            </a:pPr>
            <a:r>
              <a:rPr lang="de-DE" dirty="0" smtClean="0"/>
              <a:t>Items in </a:t>
            </a:r>
            <a:r>
              <a:rPr lang="de-DE" dirty="0" err="1" smtClean="0"/>
              <a:t>the</a:t>
            </a:r>
            <a:r>
              <a:rPr lang="de-DE" dirty="0" smtClean="0"/>
              <a:t> same </a:t>
            </a:r>
            <a:r>
              <a:rPr lang="de-DE" dirty="0" err="1" smtClean="0"/>
              <a:t>class</a:t>
            </a:r>
            <a:r>
              <a:rPr lang="de-DE" dirty="0" smtClean="0"/>
              <a:t> </a:t>
            </a:r>
            <a:r>
              <a:rPr lang="de-DE" dirty="0" err="1" smtClean="0"/>
              <a:t>often</a:t>
            </a:r>
            <a:r>
              <a:rPr lang="de-DE" dirty="0" smtClean="0"/>
              <a:t> </a:t>
            </a:r>
            <a:r>
              <a:rPr lang="de-DE" dirty="0" err="1" smtClean="0"/>
              <a:t>have</a:t>
            </a:r>
            <a:r>
              <a:rPr lang="de-DE" dirty="0" smtClean="0"/>
              <a:t> </a:t>
            </a:r>
            <a:r>
              <a:rPr lang="de-DE" dirty="0" err="1" smtClean="0"/>
              <a:t>similiar</a:t>
            </a:r>
            <a:r>
              <a:rPr lang="de-DE" dirty="0" smtClean="0"/>
              <a:t> </a:t>
            </a:r>
            <a:r>
              <a:rPr lang="de-DE" dirty="0" err="1" smtClean="0"/>
              <a:t>sets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properties</a:t>
            </a:r>
            <a:r>
              <a:rPr lang="de-DE" dirty="0" smtClean="0"/>
              <a:t> </a:t>
            </a:r>
          </a:p>
          <a:p>
            <a:pPr lvl="1">
              <a:lnSpc>
                <a:spcPct val="100000"/>
              </a:lnSpc>
            </a:pPr>
            <a:r>
              <a:rPr lang="de-DE" b="1" dirty="0" err="1" smtClean="0"/>
              <a:t>Classifier</a:t>
            </a:r>
            <a:r>
              <a:rPr lang="de-DE" b="1" dirty="0" smtClean="0"/>
              <a:t>-Value-Pairs</a:t>
            </a:r>
            <a:r>
              <a:rPr lang="de-DE" dirty="0" smtClean="0"/>
              <a:t> </a:t>
            </a:r>
            <a:r>
              <a:rPr lang="de-DE" dirty="0" err="1" smtClean="0"/>
              <a:t>useful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finding</a:t>
            </a:r>
            <a:r>
              <a:rPr lang="de-DE" dirty="0" smtClean="0"/>
              <a:t> </a:t>
            </a:r>
            <a:r>
              <a:rPr lang="de-DE" dirty="0" err="1" smtClean="0"/>
              <a:t>appropriate</a:t>
            </a:r>
            <a:r>
              <a:rPr lang="de-DE" dirty="0" smtClean="0"/>
              <a:t> </a:t>
            </a:r>
            <a:r>
              <a:rPr lang="de-DE" dirty="0" err="1" smtClean="0"/>
              <a:t>suggestions</a:t>
            </a:r>
            <a:r>
              <a:rPr lang="de-DE" dirty="0" smtClean="0"/>
              <a:t> </a:t>
            </a:r>
          </a:p>
          <a:p>
            <a:pPr lvl="1">
              <a:lnSpc>
                <a:spcPct val="100000"/>
              </a:lnSpc>
            </a:pPr>
            <a:r>
              <a:rPr lang="de-DE" dirty="0" smtClean="0"/>
              <a:t>Great </a:t>
            </a:r>
            <a:r>
              <a:rPr lang="de-DE" dirty="0" err="1" smtClean="0"/>
              <a:t>suggestions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/>
              <a:t> </a:t>
            </a:r>
            <a:r>
              <a:rPr lang="de-DE" dirty="0" err="1" smtClean="0"/>
              <a:t>items</a:t>
            </a:r>
            <a:r>
              <a:rPr lang="de-DE" dirty="0" smtClean="0"/>
              <a:t> </a:t>
            </a:r>
            <a:r>
              <a:rPr lang="de-DE" dirty="0" err="1" smtClean="0"/>
              <a:t>without</a:t>
            </a:r>
            <a:r>
              <a:rPr lang="de-DE" dirty="0" smtClean="0"/>
              <a:t> </a:t>
            </a:r>
            <a:r>
              <a:rPr lang="de-DE" dirty="0" err="1" smtClean="0"/>
              <a:t>existing</a:t>
            </a:r>
            <a:r>
              <a:rPr lang="de-DE" dirty="0" smtClean="0"/>
              <a:t> </a:t>
            </a:r>
            <a:r>
              <a:rPr lang="de-DE" dirty="0" err="1" smtClean="0"/>
              <a:t>properties</a:t>
            </a:r>
            <a:endParaRPr lang="de-DE" dirty="0" smtClean="0"/>
          </a:p>
          <a:p>
            <a:pPr lvl="1">
              <a:lnSpc>
                <a:spcPct val="100000"/>
              </a:lnSpc>
            </a:pPr>
            <a:r>
              <a:rPr lang="de-DE" dirty="0" smtClean="0">
                <a:cs typeface="Aharoni" panose="02010803020104030203" pitchFamily="2" charset="-79"/>
              </a:rPr>
              <a:t>Generating </a:t>
            </a:r>
            <a:r>
              <a:rPr lang="de-DE" dirty="0" err="1">
                <a:cs typeface="Aharoni" panose="02010803020104030203" pitchFamily="2" charset="-79"/>
              </a:rPr>
              <a:t>suggestions</a:t>
            </a:r>
            <a:r>
              <a:rPr lang="de-DE" dirty="0">
                <a:cs typeface="Aharoni" panose="02010803020104030203" pitchFamily="2" charset="-79"/>
              </a:rPr>
              <a:t> </a:t>
            </a:r>
            <a:r>
              <a:rPr lang="de-DE" dirty="0" err="1">
                <a:cs typeface="Aharoni" panose="02010803020104030203" pitchFamily="2" charset="-79"/>
              </a:rPr>
              <a:t>based</a:t>
            </a:r>
            <a:r>
              <a:rPr lang="de-DE" dirty="0">
                <a:cs typeface="Aharoni" panose="02010803020104030203" pitchFamily="2" charset="-79"/>
              </a:rPr>
              <a:t> on </a:t>
            </a:r>
            <a:r>
              <a:rPr lang="de-DE" dirty="0" err="1">
                <a:cs typeface="Aharoni" panose="02010803020104030203" pitchFamily="2" charset="-79"/>
              </a:rPr>
              <a:t>classifiers</a:t>
            </a:r>
            <a:r>
              <a:rPr lang="de-DE" dirty="0">
                <a:cs typeface="Aharoni" panose="02010803020104030203" pitchFamily="2" charset="-79"/>
              </a:rPr>
              <a:t> </a:t>
            </a:r>
            <a:r>
              <a:rPr lang="de-DE" dirty="0" err="1" smtClean="0">
                <a:cs typeface="Aharoni" panose="02010803020104030203" pitchFamily="2" charset="-79"/>
              </a:rPr>
              <a:t>is</a:t>
            </a:r>
            <a:r>
              <a:rPr lang="de-DE" dirty="0" smtClean="0">
                <a:cs typeface="Aharoni" panose="02010803020104030203" pitchFamily="2" charset="-79"/>
              </a:rPr>
              <a:t> analog </a:t>
            </a:r>
            <a:r>
              <a:rPr lang="de-DE" dirty="0" err="1" smtClean="0">
                <a:cs typeface="Aharoni" panose="02010803020104030203" pitchFamily="2" charset="-79"/>
              </a:rPr>
              <a:t>to</a:t>
            </a:r>
            <a:r>
              <a:rPr lang="de-DE" dirty="0" smtClean="0">
                <a:cs typeface="Aharoni" panose="02010803020104030203" pitchFamily="2" charset="-79"/>
              </a:rPr>
              <a:t> </a:t>
            </a:r>
            <a:r>
              <a:rPr lang="de-DE" dirty="0" err="1" smtClean="0">
                <a:cs typeface="Aharoni" panose="02010803020104030203" pitchFamily="2" charset="-79"/>
              </a:rPr>
              <a:t>what</a:t>
            </a:r>
            <a:r>
              <a:rPr lang="de-DE" dirty="0" smtClean="0">
                <a:cs typeface="Aharoni" panose="02010803020104030203" pitchFamily="2" charset="-79"/>
              </a:rPr>
              <a:t> </a:t>
            </a:r>
            <a:r>
              <a:rPr lang="de-DE" dirty="0" err="1" smtClean="0">
                <a:cs typeface="Aharoni" panose="02010803020104030203" pitchFamily="2" charset="-79"/>
              </a:rPr>
              <a:t>is</a:t>
            </a:r>
            <a:r>
              <a:rPr lang="de-DE" dirty="0" smtClean="0">
                <a:cs typeface="Aharoni" panose="02010803020104030203" pitchFamily="2" charset="-79"/>
              </a:rPr>
              <a:t> </a:t>
            </a:r>
            <a:r>
              <a:rPr lang="de-DE" dirty="0" err="1" smtClean="0">
                <a:cs typeface="Aharoni" panose="02010803020104030203" pitchFamily="2" charset="-79"/>
              </a:rPr>
              <a:t>done</a:t>
            </a:r>
            <a:r>
              <a:rPr lang="de-DE" dirty="0" smtClean="0">
                <a:cs typeface="Aharoni" panose="02010803020104030203" pitchFamily="2" charset="-79"/>
              </a:rPr>
              <a:t> </a:t>
            </a:r>
            <a:r>
              <a:rPr lang="de-DE" dirty="0" err="1" smtClean="0">
                <a:cs typeface="Aharoni" panose="02010803020104030203" pitchFamily="2" charset="-79"/>
              </a:rPr>
              <a:t>now</a:t>
            </a:r>
            <a:endParaRPr lang="de-DE" dirty="0" smtClean="0">
              <a:cs typeface="Aharoni" panose="02010803020104030203" pitchFamily="2" charset="-79"/>
            </a:endParaRPr>
          </a:p>
          <a:p>
            <a:pPr marL="0" indent="0">
              <a:lnSpc>
                <a:spcPct val="100000"/>
              </a:lnSpc>
              <a:buNone/>
            </a:pPr>
            <a:endParaRPr lang="de-DE" sz="1800" dirty="0"/>
          </a:p>
          <a:p>
            <a:pPr marL="0" indent="0">
              <a:lnSpc>
                <a:spcPct val="100000"/>
              </a:lnSpc>
              <a:buNone/>
            </a:pPr>
            <a:r>
              <a:rPr lang="de-DE" dirty="0" err="1" smtClean="0"/>
              <a:t>Ideas</a:t>
            </a:r>
            <a:r>
              <a:rPr lang="de-DE" dirty="0" smtClean="0"/>
              <a:t> on </a:t>
            </a:r>
            <a:r>
              <a:rPr lang="de-DE" dirty="0" err="1" smtClean="0"/>
              <a:t>identifying</a:t>
            </a:r>
            <a:r>
              <a:rPr lang="de-DE" dirty="0" smtClean="0"/>
              <a:t> </a:t>
            </a:r>
            <a:r>
              <a:rPr lang="de-DE" dirty="0" err="1" smtClean="0"/>
              <a:t>useful</a:t>
            </a:r>
            <a:r>
              <a:rPr lang="de-DE" dirty="0" smtClean="0"/>
              <a:t>/</a:t>
            </a:r>
            <a:r>
              <a:rPr lang="de-DE" dirty="0" err="1" smtClean="0"/>
              <a:t>good</a:t>
            </a:r>
            <a:r>
              <a:rPr lang="de-DE" dirty="0" smtClean="0"/>
              <a:t> </a:t>
            </a:r>
            <a:r>
              <a:rPr lang="de-DE" dirty="0" err="1" smtClean="0"/>
              <a:t>classifiers</a:t>
            </a:r>
            <a:r>
              <a:rPr lang="de-DE" dirty="0" smtClean="0"/>
              <a:t>:</a:t>
            </a:r>
          </a:p>
          <a:p>
            <a:pPr lvl="1">
              <a:lnSpc>
                <a:spcPct val="100000"/>
              </a:lnSpc>
            </a:pPr>
            <a:r>
              <a:rPr lang="de-DE" dirty="0" err="1" smtClean="0"/>
              <a:t>They</a:t>
            </a:r>
            <a:r>
              <a:rPr lang="de-DE" dirty="0"/>
              <a:t> </a:t>
            </a:r>
            <a:r>
              <a:rPr lang="de-DE" dirty="0" err="1" smtClean="0"/>
              <a:t>should</a:t>
            </a:r>
            <a:r>
              <a:rPr lang="de-DE" dirty="0" smtClean="0"/>
              <a:t>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/>
              <a:t>used</a:t>
            </a:r>
            <a:r>
              <a:rPr lang="de-DE" dirty="0"/>
              <a:t> </a:t>
            </a:r>
            <a:r>
              <a:rPr lang="de-DE" dirty="0" err="1"/>
              <a:t>frequently</a:t>
            </a:r>
            <a:r>
              <a:rPr lang="de-DE" dirty="0"/>
              <a:t> -&gt; </a:t>
            </a:r>
            <a:r>
              <a:rPr lang="de-DE" dirty="0" err="1" smtClean="0"/>
              <a:t>good</a:t>
            </a:r>
            <a:r>
              <a:rPr lang="de-DE" dirty="0" smtClean="0"/>
              <a:t> </a:t>
            </a:r>
            <a:r>
              <a:rPr lang="de-DE" dirty="0" err="1" smtClean="0"/>
              <a:t>guess</a:t>
            </a:r>
            <a:r>
              <a:rPr lang="de-DE" dirty="0" smtClean="0"/>
              <a:t> </a:t>
            </a:r>
            <a:r>
              <a:rPr lang="de-DE" dirty="0" err="1" smtClean="0"/>
              <a:t>if</a:t>
            </a:r>
            <a:r>
              <a:rPr lang="de-DE" dirty="0" smtClean="0"/>
              <a:t> </a:t>
            </a:r>
            <a:r>
              <a:rPr lang="de-DE" dirty="0" err="1" smtClean="0"/>
              <a:t>no</a:t>
            </a:r>
            <a:r>
              <a:rPr lang="de-DE" dirty="0" smtClean="0"/>
              <a:t> </a:t>
            </a:r>
            <a:r>
              <a:rPr lang="de-DE" dirty="0" err="1" smtClean="0"/>
              <a:t>other</a:t>
            </a:r>
            <a:r>
              <a:rPr lang="de-DE" dirty="0" smtClean="0"/>
              <a:t> </a:t>
            </a:r>
            <a:r>
              <a:rPr lang="de-DE" dirty="0" err="1" smtClean="0"/>
              <a:t>information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available</a:t>
            </a:r>
            <a:endParaRPr lang="de-DE" dirty="0" smtClean="0"/>
          </a:p>
          <a:p>
            <a:pPr lvl="1">
              <a:lnSpc>
                <a:spcPct val="100000"/>
              </a:lnSpc>
            </a:pPr>
            <a:r>
              <a:rPr lang="de-DE" dirty="0" err="1" smtClean="0"/>
              <a:t>Their</a:t>
            </a:r>
            <a:r>
              <a:rPr lang="de-DE" dirty="0" smtClean="0"/>
              <a:t> </a:t>
            </a:r>
            <a:r>
              <a:rPr lang="de-DE" dirty="0" err="1" smtClean="0"/>
              <a:t>values</a:t>
            </a:r>
            <a:r>
              <a:rPr lang="de-DE" dirty="0" smtClean="0"/>
              <a:t> </a:t>
            </a:r>
            <a:r>
              <a:rPr lang="de-DE" dirty="0" err="1" smtClean="0"/>
              <a:t>are</a:t>
            </a:r>
            <a:r>
              <a:rPr lang="de-DE" dirty="0" smtClean="0"/>
              <a:t> </a:t>
            </a:r>
            <a:r>
              <a:rPr lang="de-DE" dirty="0" err="1" smtClean="0"/>
              <a:t>items</a:t>
            </a:r>
            <a:r>
              <a:rPr lang="de-DE" dirty="0" smtClean="0"/>
              <a:t> (</a:t>
            </a:r>
            <a:r>
              <a:rPr lang="de-DE" dirty="0" err="1" smtClean="0"/>
              <a:t>classes</a:t>
            </a:r>
            <a:r>
              <a:rPr lang="de-DE" dirty="0" smtClean="0"/>
              <a:t> </a:t>
            </a:r>
            <a:r>
              <a:rPr lang="de-DE" dirty="0" err="1" smtClean="0"/>
              <a:t>represented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an item in </a:t>
            </a:r>
            <a:r>
              <a:rPr lang="de-DE" dirty="0" err="1" smtClean="0"/>
              <a:t>wikidata</a:t>
            </a:r>
            <a:r>
              <a:rPr lang="de-DE" dirty="0" smtClean="0"/>
              <a:t>)</a:t>
            </a:r>
          </a:p>
          <a:p>
            <a:pPr lvl="1">
              <a:lnSpc>
                <a:spcPct val="100000"/>
              </a:lnSpc>
            </a:pPr>
            <a:r>
              <a:rPr lang="de-DE" dirty="0" err="1" smtClean="0"/>
              <a:t>It</a:t>
            </a:r>
            <a:r>
              <a:rPr lang="de-DE" dirty="0" smtClean="0"/>
              <a:t> </a:t>
            </a:r>
            <a:r>
              <a:rPr lang="de-DE" dirty="0" err="1" smtClean="0"/>
              <a:t>should</a:t>
            </a:r>
            <a:r>
              <a:rPr lang="de-DE" dirty="0" smtClean="0"/>
              <a:t>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possible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derive</a:t>
            </a:r>
            <a:r>
              <a:rPr lang="de-DE" dirty="0" smtClean="0"/>
              <a:t> </a:t>
            </a:r>
            <a:r>
              <a:rPr lang="de-DE" b="1" dirty="0" smtClean="0"/>
              <a:t>relevant</a:t>
            </a:r>
            <a:r>
              <a:rPr lang="de-DE" dirty="0" smtClean="0"/>
              <a:t> </a:t>
            </a:r>
            <a:r>
              <a:rPr lang="de-DE" dirty="0" err="1" smtClean="0"/>
              <a:t>property</a:t>
            </a:r>
            <a:r>
              <a:rPr lang="de-DE" dirty="0" smtClean="0"/>
              <a:t> </a:t>
            </a:r>
            <a:r>
              <a:rPr lang="de-DE" dirty="0" err="1" smtClean="0"/>
              <a:t>suggestions</a:t>
            </a:r>
            <a:r>
              <a:rPr lang="de-DE" dirty="0" smtClean="0"/>
              <a:t> </a:t>
            </a:r>
            <a:r>
              <a:rPr lang="de-DE" dirty="0" err="1" smtClean="0"/>
              <a:t>from</a:t>
            </a:r>
            <a:r>
              <a:rPr lang="de-DE" dirty="0" smtClean="0"/>
              <a:t> </a:t>
            </a:r>
            <a:r>
              <a:rPr lang="de-DE" dirty="0" err="1" smtClean="0"/>
              <a:t>Classifier</a:t>
            </a:r>
            <a:r>
              <a:rPr lang="de-DE" dirty="0" smtClean="0"/>
              <a:t>-Value-Pairs</a:t>
            </a:r>
          </a:p>
          <a:p>
            <a:pPr marL="0" indent="0">
              <a:buNone/>
            </a:pPr>
            <a:endParaRPr lang="de-DE" sz="1800" dirty="0" smtClean="0"/>
          </a:p>
          <a:p>
            <a:pPr marL="0" indent="0">
              <a:buNone/>
            </a:pPr>
            <a:endParaRPr lang="de-DE" sz="180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A98A5-2716-4CB2-9BCB-772048B2F652}" type="datetime1">
              <a:rPr lang="de-DE" smtClean="0"/>
              <a:t>12.03.2014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491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TF IDF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44108" y="1326995"/>
            <a:ext cx="11277600" cy="4746997"/>
          </a:xfrm>
        </p:spPr>
        <p:txBody>
          <a:bodyPr>
            <a:normAutofit/>
          </a:bodyPr>
          <a:lstStyle/>
          <a:p>
            <a:r>
              <a:rPr lang="de-DE" dirty="0" err="1" smtClean="0"/>
              <a:t>Measure</a:t>
            </a:r>
            <a:r>
              <a:rPr lang="de-DE" dirty="0" smtClean="0"/>
              <a:t> </a:t>
            </a:r>
            <a:r>
              <a:rPr lang="de-DE" dirty="0" err="1"/>
              <a:t>o</a:t>
            </a:r>
            <a:r>
              <a:rPr lang="de-DE" dirty="0" err="1" smtClean="0"/>
              <a:t>riginally</a:t>
            </a:r>
            <a:r>
              <a:rPr lang="de-DE" dirty="0" smtClean="0"/>
              <a:t> </a:t>
            </a:r>
            <a:r>
              <a:rPr lang="de-DE" dirty="0" err="1" smtClean="0"/>
              <a:t>used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reflect</a:t>
            </a:r>
            <a:r>
              <a:rPr lang="de-DE" dirty="0" smtClean="0"/>
              <a:t> </a:t>
            </a:r>
            <a:r>
              <a:rPr lang="de-DE" dirty="0" err="1" smtClean="0"/>
              <a:t>relevance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term</a:t>
            </a:r>
            <a:r>
              <a:rPr lang="de-DE" dirty="0" smtClean="0"/>
              <a:t> </a:t>
            </a:r>
            <a:r>
              <a:rPr lang="de-DE" b="1" dirty="0" smtClean="0"/>
              <a:t>t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a </a:t>
            </a:r>
            <a:r>
              <a:rPr lang="de-DE" dirty="0" err="1" smtClean="0"/>
              <a:t>document</a:t>
            </a:r>
            <a:r>
              <a:rPr lang="de-DE" dirty="0" smtClean="0"/>
              <a:t> </a:t>
            </a:r>
            <a:r>
              <a:rPr lang="de-DE" b="1" dirty="0" smtClean="0"/>
              <a:t>d</a:t>
            </a:r>
            <a:r>
              <a:rPr lang="de-DE" dirty="0" smtClean="0"/>
              <a:t> in a </a:t>
            </a:r>
            <a:r>
              <a:rPr lang="de-DE" dirty="0" err="1" smtClean="0"/>
              <a:t>collection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documents</a:t>
            </a:r>
            <a:r>
              <a:rPr lang="de-DE" dirty="0" smtClean="0"/>
              <a:t> </a:t>
            </a:r>
            <a:r>
              <a:rPr lang="de-DE" b="1" dirty="0" smtClean="0"/>
              <a:t>D</a:t>
            </a:r>
            <a:r>
              <a:rPr lang="de-DE" dirty="0" smtClean="0"/>
              <a:t>:</a:t>
            </a:r>
          </a:p>
          <a:p>
            <a:endParaRPr lang="de-DE" dirty="0" smtClean="0"/>
          </a:p>
          <a:p>
            <a:pPr lvl="1"/>
            <a:endParaRPr lang="de-DE" dirty="0" smtClean="0"/>
          </a:p>
          <a:p>
            <a:pPr marL="201168" lvl="1" indent="0">
              <a:buNone/>
            </a:pPr>
            <a:endParaRPr lang="de-DE" dirty="0"/>
          </a:p>
          <a:p>
            <a:pPr marL="201168" lvl="1" indent="0">
              <a:buNone/>
            </a:pPr>
            <a:endParaRPr lang="de-DE" dirty="0" smtClean="0"/>
          </a:p>
          <a:p>
            <a:pPr marL="201168" lvl="1" indent="0">
              <a:buNone/>
            </a:pPr>
            <a:endParaRPr lang="de-DE" sz="2000" dirty="0"/>
          </a:p>
          <a:p>
            <a:pPr marL="201168" lvl="1" indent="0">
              <a:buNone/>
            </a:pPr>
            <a:r>
              <a:rPr lang="de-DE" sz="2000" dirty="0" smtClean="0"/>
              <a:t>Same </a:t>
            </a:r>
            <a:r>
              <a:rPr lang="de-DE" sz="2000" dirty="0" err="1" smtClean="0"/>
              <a:t>idea</a:t>
            </a:r>
            <a:r>
              <a:rPr lang="de-DE" sz="2000" dirty="0" smtClean="0"/>
              <a:t> </a:t>
            </a:r>
            <a:r>
              <a:rPr lang="de-DE" sz="2000" dirty="0" err="1" smtClean="0"/>
              <a:t>can</a:t>
            </a:r>
            <a:r>
              <a:rPr lang="de-DE" sz="2000" dirty="0" smtClean="0"/>
              <a:t> </a:t>
            </a:r>
            <a:r>
              <a:rPr lang="de-DE" sz="2000" dirty="0" err="1" smtClean="0"/>
              <a:t>be</a:t>
            </a:r>
            <a:r>
              <a:rPr lang="de-DE" sz="2000" dirty="0" smtClean="0"/>
              <a:t> </a:t>
            </a:r>
            <a:r>
              <a:rPr lang="de-DE" sz="2000" dirty="0" err="1" smtClean="0"/>
              <a:t>applied</a:t>
            </a:r>
            <a:r>
              <a:rPr lang="de-DE" sz="2000" dirty="0" smtClean="0"/>
              <a:t> in </a:t>
            </a:r>
            <a:r>
              <a:rPr lang="de-DE" sz="2000" dirty="0" err="1" smtClean="0"/>
              <a:t>order</a:t>
            </a:r>
            <a:r>
              <a:rPr lang="de-DE" sz="2000" dirty="0" smtClean="0"/>
              <a:t> </a:t>
            </a:r>
            <a:r>
              <a:rPr lang="de-DE" sz="2000" dirty="0" err="1" smtClean="0"/>
              <a:t>to</a:t>
            </a:r>
            <a:r>
              <a:rPr lang="de-DE" sz="2000" dirty="0" smtClean="0"/>
              <a:t> rate </a:t>
            </a:r>
            <a:r>
              <a:rPr lang="de-DE" sz="2000" dirty="0" err="1" smtClean="0"/>
              <a:t>the</a:t>
            </a:r>
            <a:r>
              <a:rPr lang="de-DE" sz="2000" dirty="0" smtClean="0"/>
              <a:t> </a:t>
            </a:r>
            <a:r>
              <a:rPr lang="de-DE" sz="2000" dirty="0" err="1" smtClean="0"/>
              <a:t>relevance</a:t>
            </a:r>
            <a:r>
              <a:rPr lang="de-DE" sz="2000" dirty="0" smtClean="0"/>
              <a:t> </a:t>
            </a:r>
            <a:r>
              <a:rPr lang="de-DE" sz="2000" dirty="0" err="1" smtClean="0"/>
              <a:t>of</a:t>
            </a:r>
            <a:r>
              <a:rPr lang="de-DE" sz="2000" dirty="0" smtClean="0"/>
              <a:t> a </a:t>
            </a:r>
            <a:r>
              <a:rPr lang="de-DE" sz="2000" dirty="0" err="1" smtClean="0"/>
              <a:t>property</a:t>
            </a:r>
            <a:r>
              <a:rPr lang="de-DE" sz="2000" dirty="0" smtClean="0"/>
              <a:t> </a:t>
            </a:r>
            <a:r>
              <a:rPr lang="de-DE" sz="2000" dirty="0" err="1" smtClean="0"/>
              <a:t>to</a:t>
            </a:r>
            <a:r>
              <a:rPr lang="de-DE" sz="2000" dirty="0" smtClean="0"/>
              <a:t> a </a:t>
            </a:r>
            <a:r>
              <a:rPr lang="de-DE" sz="2000" dirty="0" err="1" smtClean="0"/>
              <a:t>class</a:t>
            </a:r>
            <a:r>
              <a:rPr lang="de-DE" sz="2000" dirty="0" smtClean="0"/>
              <a:t>:</a:t>
            </a:r>
          </a:p>
          <a:p>
            <a:pPr marL="201168" lvl="1" indent="0">
              <a:buNone/>
            </a:pPr>
            <a:endParaRPr lang="de-DE" dirty="0"/>
          </a:p>
          <a:p>
            <a:pPr lvl="1"/>
            <a:r>
              <a:rPr lang="de-DE" dirty="0" smtClean="0"/>
              <a:t>Term -&gt; </a:t>
            </a:r>
            <a:r>
              <a:rPr lang="de-DE" dirty="0" err="1" smtClean="0"/>
              <a:t>property</a:t>
            </a:r>
            <a:endParaRPr lang="de-DE" dirty="0"/>
          </a:p>
          <a:p>
            <a:pPr lvl="1"/>
            <a:r>
              <a:rPr lang="de-DE" dirty="0" err="1"/>
              <a:t>Document</a:t>
            </a:r>
            <a:r>
              <a:rPr lang="de-DE" dirty="0"/>
              <a:t> </a:t>
            </a:r>
            <a:r>
              <a:rPr lang="de-DE" dirty="0" smtClean="0"/>
              <a:t>-&gt; </a:t>
            </a:r>
            <a:r>
              <a:rPr lang="de-DE" dirty="0" err="1"/>
              <a:t>class</a:t>
            </a:r>
            <a:r>
              <a:rPr lang="de-DE" dirty="0"/>
              <a:t> </a:t>
            </a:r>
            <a:r>
              <a:rPr lang="de-DE" dirty="0" smtClean="0"/>
              <a:t>/ </a:t>
            </a:r>
            <a:r>
              <a:rPr lang="de-DE" dirty="0"/>
              <a:t>all </a:t>
            </a:r>
            <a:r>
              <a:rPr lang="de-DE" dirty="0" err="1"/>
              <a:t>items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a </a:t>
            </a:r>
            <a:r>
              <a:rPr lang="de-DE" dirty="0" err="1"/>
              <a:t>specific</a:t>
            </a:r>
            <a:r>
              <a:rPr lang="de-DE" dirty="0"/>
              <a:t> </a:t>
            </a:r>
            <a:r>
              <a:rPr lang="de-DE" dirty="0" err="1"/>
              <a:t>classifier</a:t>
            </a:r>
            <a:r>
              <a:rPr lang="de-DE" dirty="0"/>
              <a:t> </a:t>
            </a:r>
            <a:r>
              <a:rPr lang="de-DE" dirty="0" err="1"/>
              <a:t>value</a:t>
            </a:r>
            <a:r>
              <a:rPr lang="de-DE" dirty="0"/>
              <a:t> </a:t>
            </a:r>
            <a:r>
              <a:rPr lang="de-DE" dirty="0" err="1" smtClean="0"/>
              <a:t>pairs</a:t>
            </a:r>
            <a:endParaRPr lang="de-DE" dirty="0"/>
          </a:p>
          <a:p>
            <a:pPr lvl="1"/>
            <a:r>
              <a:rPr lang="de-DE" dirty="0" err="1" smtClean="0"/>
              <a:t>Collection</a:t>
            </a:r>
            <a:r>
              <a:rPr lang="de-DE" dirty="0" smtClean="0"/>
              <a:t> </a:t>
            </a:r>
            <a:r>
              <a:rPr lang="de-DE" dirty="0"/>
              <a:t>-&gt; all </a:t>
            </a:r>
            <a:r>
              <a:rPr lang="de-DE" dirty="0" err="1"/>
              <a:t>items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a </a:t>
            </a:r>
            <a:r>
              <a:rPr lang="de-DE" dirty="0" err="1"/>
              <a:t>certain</a:t>
            </a:r>
            <a:r>
              <a:rPr lang="de-DE" dirty="0"/>
              <a:t> </a:t>
            </a:r>
            <a:r>
              <a:rPr lang="de-DE" dirty="0" err="1" smtClean="0"/>
              <a:t>classifier</a:t>
            </a:r>
            <a:endParaRPr lang="de-DE" dirty="0"/>
          </a:p>
          <a:p>
            <a:pPr lvl="1"/>
            <a:r>
              <a:rPr lang="de-DE" dirty="0" smtClean="0"/>
              <a:t>Term </a:t>
            </a:r>
            <a:r>
              <a:rPr lang="de-DE" dirty="0" err="1" smtClean="0"/>
              <a:t>Frequency</a:t>
            </a:r>
            <a:r>
              <a:rPr lang="de-DE" dirty="0" smtClean="0"/>
              <a:t> (</a:t>
            </a:r>
            <a:r>
              <a:rPr lang="de-DE" dirty="0" err="1" smtClean="0"/>
              <a:t>tf</a:t>
            </a:r>
            <a:r>
              <a:rPr lang="de-DE" dirty="0" smtClean="0"/>
              <a:t>)-&gt; </a:t>
            </a:r>
            <a:r>
              <a:rPr lang="de-DE" dirty="0" err="1" smtClean="0"/>
              <a:t>occurences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property</a:t>
            </a:r>
            <a:r>
              <a:rPr lang="de-DE" dirty="0" smtClean="0"/>
              <a:t> in </a:t>
            </a:r>
            <a:r>
              <a:rPr lang="de-DE" dirty="0" err="1" smtClean="0"/>
              <a:t>class</a:t>
            </a:r>
            <a:r>
              <a:rPr lang="de-DE" dirty="0"/>
              <a:t> </a:t>
            </a:r>
            <a:r>
              <a:rPr lang="de-DE" dirty="0" err="1" smtClean="0"/>
              <a:t>divided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number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items</a:t>
            </a:r>
            <a:r>
              <a:rPr lang="de-DE" dirty="0" smtClean="0"/>
              <a:t> in </a:t>
            </a:r>
            <a:r>
              <a:rPr lang="de-DE" dirty="0" err="1" smtClean="0"/>
              <a:t>class</a:t>
            </a:r>
            <a:endParaRPr lang="de-DE" dirty="0" smtClean="0"/>
          </a:p>
          <a:p>
            <a:pPr lvl="1"/>
            <a:r>
              <a:rPr lang="de-DE" dirty="0" smtClean="0"/>
              <a:t>Inverse </a:t>
            </a:r>
            <a:r>
              <a:rPr lang="de-DE" dirty="0" err="1" smtClean="0"/>
              <a:t>Document</a:t>
            </a:r>
            <a:r>
              <a:rPr lang="de-DE" dirty="0" smtClean="0"/>
              <a:t> </a:t>
            </a:r>
            <a:r>
              <a:rPr lang="de-DE" dirty="0" err="1" smtClean="0"/>
              <a:t>Frequency</a:t>
            </a:r>
            <a:r>
              <a:rPr lang="de-DE" dirty="0" smtClean="0"/>
              <a:t> (</a:t>
            </a:r>
            <a:r>
              <a:rPr lang="de-DE" dirty="0" err="1" smtClean="0"/>
              <a:t>idf</a:t>
            </a:r>
            <a:r>
              <a:rPr lang="de-DE" dirty="0" smtClean="0"/>
              <a:t>) -&gt; </a:t>
            </a:r>
            <a:r>
              <a:rPr lang="de-DE" dirty="0" err="1" smtClean="0"/>
              <a:t>number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classes</a:t>
            </a:r>
            <a:r>
              <a:rPr lang="de-DE" dirty="0" smtClean="0"/>
              <a:t> </a:t>
            </a:r>
            <a:r>
              <a:rPr lang="de-DE" dirty="0" err="1" smtClean="0"/>
              <a:t>divided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number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classes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examined</a:t>
            </a:r>
            <a:r>
              <a:rPr lang="de-DE" dirty="0" smtClean="0"/>
              <a:t> </a:t>
            </a:r>
            <a:r>
              <a:rPr lang="de-DE" dirty="0" err="1" smtClean="0"/>
              <a:t>property</a:t>
            </a:r>
            <a:endParaRPr lang="de-DE" dirty="0" smtClean="0"/>
          </a:p>
          <a:p>
            <a:pPr marL="201168" lvl="1" indent="0">
              <a:buNone/>
            </a:pPr>
            <a:endParaRPr lang="de-DE" dirty="0"/>
          </a:p>
          <a:p>
            <a:pPr marL="201168" lvl="1" indent="0">
              <a:buNone/>
            </a:pPr>
            <a:endParaRPr lang="de-DE" dirty="0" smtClean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pic>
        <p:nvPicPr>
          <p:cNvPr id="5" name="Bild 4" descr="tf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833" y="2005715"/>
            <a:ext cx="3133817" cy="557123"/>
          </a:xfrm>
          <a:prstGeom prst="rect">
            <a:avLst/>
          </a:prstGeom>
        </p:spPr>
      </p:pic>
      <p:pic>
        <p:nvPicPr>
          <p:cNvPr id="10" name="Bild 9" descr="idf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0331" y="1993125"/>
            <a:ext cx="3401805" cy="581721"/>
          </a:xfrm>
          <a:prstGeom prst="rect">
            <a:avLst/>
          </a:prstGeom>
        </p:spPr>
      </p:pic>
      <p:pic>
        <p:nvPicPr>
          <p:cNvPr id="11" name="Bild 10" descr="tfidf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1876" y="2159164"/>
            <a:ext cx="3556000" cy="266700"/>
          </a:xfrm>
          <a:prstGeom prst="rect">
            <a:avLst/>
          </a:prstGeom>
        </p:spPr>
      </p:pic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027AC3-BB28-46AE-A757-A4F494151E18}" type="datetime1">
              <a:rPr lang="de-DE" smtClean="0"/>
              <a:t>12.03.2014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197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Algorithm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finding</a:t>
            </a:r>
            <a:r>
              <a:rPr lang="de-DE" dirty="0" smtClean="0"/>
              <a:t> </a:t>
            </a:r>
            <a:r>
              <a:rPr lang="de-DE" dirty="0" err="1" smtClean="0"/>
              <a:t>Classifiers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de-DE" dirty="0" err="1" smtClean="0"/>
              <a:t>Only</a:t>
            </a:r>
            <a:r>
              <a:rPr lang="de-DE" dirty="0" smtClean="0"/>
              <a:t> </a:t>
            </a:r>
            <a:r>
              <a:rPr lang="de-DE" dirty="0" err="1" smtClean="0"/>
              <a:t>consider</a:t>
            </a:r>
            <a:r>
              <a:rPr lang="de-DE" dirty="0" smtClean="0"/>
              <a:t> </a:t>
            </a:r>
            <a:r>
              <a:rPr lang="de-DE" dirty="0" err="1" smtClean="0"/>
              <a:t>properties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datatype</a:t>
            </a:r>
            <a:r>
              <a:rPr lang="de-DE" dirty="0" smtClean="0"/>
              <a:t> item</a:t>
            </a:r>
          </a:p>
          <a:p>
            <a:pPr>
              <a:buFont typeface="Arial" panose="020B0604020202020204" pitchFamily="34" charset="0"/>
              <a:buChar char="•"/>
            </a:pPr>
            <a:endParaRPr lang="de-DE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Find </a:t>
            </a:r>
            <a:r>
              <a:rPr lang="de-DE" dirty="0" err="1" smtClean="0"/>
              <a:t>the</a:t>
            </a:r>
            <a:r>
              <a:rPr lang="de-DE" dirty="0" smtClean="0"/>
              <a:t> 10 </a:t>
            </a:r>
            <a:r>
              <a:rPr lang="de-DE" dirty="0" err="1" smtClean="0"/>
              <a:t>most</a:t>
            </a:r>
            <a:r>
              <a:rPr lang="de-DE" dirty="0" smtClean="0"/>
              <a:t> </a:t>
            </a:r>
            <a:r>
              <a:rPr lang="de-DE" dirty="0" err="1" smtClean="0"/>
              <a:t>frequently</a:t>
            </a:r>
            <a:r>
              <a:rPr lang="de-DE" dirty="0" smtClean="0"/>
              <a:t> </a:t>
            </a:r>
            <a:r>
              <a:rPr lang="de-DE" dirty="0" err="1" smtClean="0"/>
              <a:t>used</a:t>
            </a:r>
            <a:r>
              <a:rPr lang="de-DE" dirty="0" smtClean="0"/>
              <a:t> </a:t>
            </a:r>
            <a:r>
              <a:rPr lang="de-DE" dirty="0" err="1" smtClean="0"/>
              <a:t>properties</a:t>
            </a:r>
            <a:endParaRPr lang="de-DE" dirty="0" smtClean="0"/>
          </a:p>
          <a:p>
            <a:pPr>
              <a:buFont typeface="Arial" panose="020B0604020202020204" pitchFamily="34" charset="0"/>
              <a:buChar char="•"/>
            </a:pP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Rate </a:t>
            </a:r>
            <a:r>
              <a:rPr lang="de-DE" dirty="0" err="1" smtClean="0"/>
              <a:t>every</a:t>
            </a:r>
            <a:r>
              <a:rPr lang="de-DE" dirty="0" smtClean="0"/>
              <a:t> </a:t>
            </a:r>
            <a:r>
              <a:rPr lang="de-DE" dirty="0" err="1" smtClean="0"/>
              <a:t>property</a:t>
            </a:r>
            <a:r>
              <a:rPr lang="de-DE" dirty="0" smtClean="0"/>
              <a:t> p </a:t>
            </a:r>
            <a:r>
              <a:rPr lang="de-DE" dirty="0" err="1" smtClean="0"/>
              <a:t>as</a:t>
            </a:r>
            <a:r>
              <a:rPr lang="de-DE" dirty="0" smtClean="0"/>
              <a:t> </a:t>
            </a:r>
            <a:r>
              <a:rPr lang="de-DE" dirty="0" err="1" smtClean="0"/>
              <a:t>follows</a:t>
            </a:r>
            <a:r>
              <a:rPr lang="de-DE" dirty="0" smtClean="0"/>
              <a:t>:</a:t>
            </a:r>
          </a:p>
          <a:p>
            <a:pPr marL="201168" lvl="1" indent="0">
              <a:buNone/>
            </a:pPr>
            <a:r>
              <a:rPr lang="de-DE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Find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the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10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most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frequent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values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p (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most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common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classes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201168" lvl="1" indent="0">
              <a:buNone/>
            </a:pP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every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do:</a:t>
            </a:r>
          </a:p>
          <a:p>
            <a:pPr marL="201168" lvl="1" indent="0">
              <a:buNone/>
            </a:pP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find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the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7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properties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with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the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highest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tf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idf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rating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regarding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endParaRPr lang="de-DE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201168" lvl="1" indent="0">
              <a:buNone/>
            </a:pP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compute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average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rating</a:t>
            </a:r>
            <a:endParaRPr lang="de-DE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201168" lvl="1" indent="0">
              <a:buNone/>
            </a:pP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Compute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the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overall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average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as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the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rating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p</a:t>
            </a:r>
          </a:p>
          <a:p>
            <a:pPr marL="201168" lvl="1" indent="0">
              <a:buNone/>
            </a:pPr>
            <a:endParaRPr lang="de-DE" dirty="0"/>
          </a:p>
          <a:p>
            <a:pPr marL="329883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Satisfying</a:t>
            </a:r>
            <a:r>
              <a:rPr lang="de-DE" dirty="0" smtClean="0"/>
              <a:t> </a:t>
            </a:r>
            <a:r>
              <a:rPr lang="de-DE" dirty="0" err="1" smtClean="0"/>
              <a:t>results</a:t>
            </a:r>
            <a:r>
              <a:rPr lang="de-DE" dirty="0" smtClean="0"/>
              <a:t> </a:t>
            </a:r>
            <a:r>
              <a:rPr lang="de-DE" dirty="0" err="1" smtClean="0"/>
              <a:t>when</a:t>
            </a:r>
            <a:r>
              <a:rPr lang="de-DE" dirty="0" smtClean="0"/>
              <a:t> </a:t>
            </a:r>
            <a:r>
              <a:rPr lang="de-DE" dirty="0" err="1" smtClean="0"/>
              <a:t>used</a:t>
            </a:r>
            <a:r>
              <a:rPr lang="de-DE" dirty="0" smtClean="0"/>
              <a:t> on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current</a:t>
            </a:r>
            <a:r>
              <a:rPr lang="de-DE" dirty="0" smtClean="0"/>
              <a:t> </a:t>
            </a:r>
            <a:r>
              <a:rPr lang="de-DE" dirty="0" err="1" smtClean="0"/>
              <a:t>dump</a:t>
            </a:r>
            <a:r>
              <a:rPr lang="de-DE" dirty="0" smtClean="0"/>
              <a:t> -&gt; </a:t>
            </a:r>
            <a:r>
              <a:rPr lang="de-DE" b="1" dirty="0" smtClean="0"/>
              <a:t>Top </a:t>
            </a:r>
            <a:r>
              <a:rPr lang="de-DE" b="1" dirty="0" err="1" smtClean="0"/>
              <a:t>rated</a:t>
            </a:r>
            <a:r>
              <a:rPr lang="de-DE" b="1" dirty="0" smtClean="0"/>
              <a:t> </a:t>
            </a:r>
            <a:r>
              <a:rPr lang="de-DE" b="1" dirty="0" err="1" smtClean="0"/>
              <a:t>classifiers</a:t>
            </a:r>
            <a:r>
              <a:rPr lang="de-DE" b="1" dirty="0" smtClean="0"/>
              <a:t>: </a:t>
            </a:r>
            <a:r>
              <a:rPr lang="de-DE" dirty="0" err="1" smtClean="0"/>
              <a:t>instanceOf</a:t>
            </a:r>
            <a:r>
              <a:rPr lang="de-DE" dirty="0" smtClean="0"/>
              <a:t> &amp; </a:t>
            </a:r>
            <a:r>
              <a:rPr lang="de-DE" dirty="0" err="1" smtClean="0"/>
              <a:t>occupation</a:t>
            </a:r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  <a:p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D98E68-181D-41CB-A7FA-BB84D97AF564}" type="datetime1">
              <a:rPr lang="de-DE" smtClean="0"/>
              <a:t>12.03.2014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558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Finding</a:t>
            </a:r>
            <a:r>
              <a:rPr lang="de-DE" dirty="0" smtClean="0"/>
              <a:t> “</a:t>
            </a:r>
            <a:r>
              <a:rPr lang="de-DE" dirty="0" err="1" smtClean="0"/>
              <a:t>Misfits</a:t>
            </a:r>
            <a:r>
              <a:rPr lang="de-DE" dirty="0" smtClean="0"/>
              <a:t>“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DE" dirty="0" smtClean="0"/>
                  <a:t>Goal:</a:t>
                </a:r>
              </a:p>
              <a:p>
                <a:pPr lvl="1"/>
                <a:r>
                  <a:rPr lang="de-DE" dirty="0" err="1" smtClean="0"/>
                  <a:t>Given</a:t>
                </a:r>
                <a:r>
                  <a:rPr lang="de-DE" dirty="0" smtClean="0"/>
                  <a:t> a </a:t>
                </a:r>
                <a:r>
                  <a:rPr lang="de-DE" dirty="0" err="1" smtClean="0"/>
                  <a:t>set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of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properties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identify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those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unlikely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to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be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compatible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with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the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rest</a:t>
                </a:r>
                <a:endParaRPr lang="de-DE" dirty="0"/>
              </a:p>
              <a:p>
                <a:pPr lvl="1"/>
                <a:endParaRPr lang="de-DE" b="1" dirty="0" smtClean="0"/>
              </a:p>
              <a:p>
                <a:pPr marL="201168" lvl="1" indent="0">
                  <a:buNone/>
                </a:pPr>
                <a:r>
                  <a:rPr lang="de-DE" sz="2000" dirty="0" smtClean="0"/>
                  <a:t>Approach:</a:t>
                </a:r>
              </a:p>
              <a:p>
                <a:pPr lvl="1"/>
                <a:r>
                  <a:rPr lang="de-DE" dirty="0" err="1" smtClean="0"/>
                  <a:t>Use</a:t>
                </a:r>
                <a:r>
                  <a:rPr lang="de-DE" dirty="0" smtClean="0"/>
                  <a:t> </a:t>
                </a:r>
                <a:r>
                  <a:rPr lang="de-DE" dirty="0"/>
                  <a:t>same </a:t>
                </a:r>
                <a:r>
                  <a:rPr lang="de-DE" dirty="0" err="1"/>
                  <a:t>strategy</a:t>
                </a:r>
                <a:r>
                  <a:rPr lang="de-DE" dirty="0"/>
                  <a:t> </a:t>
                </a:r>
                <a:r>
                  <a:rPr lang="de-DE" dirty="0" err="1"/>
                  <a:t>and</a:t>
                </a:r>
                <a:r>
                  <a:rPr lang="de-DE" dirty="0"/>
                  <a:t> </a:t>
                </a:r>
                <a:r>
                  <a:rPr lang="de-DE" dirty="0" err="1"/>
                  <a:t>correlation</a:t>
                </a:r>
                <a:r>
                  <a:rPr lang="de-DE" dirty="0"/>
                  <a:t> </a:t>
                </a:r>
                <a:r>
                  <a:rPr lang="de-DE" dirty="0" err="1"/>
                  <a:t>table</a:t>
                </a:r>
                <a:r>
                  <a:rPr lang="de-DE" dirty="0"/>
                  <a:t> </a:t>
                </a:r>
                <a:r>
                  <a:rPr lang="de-DE" dirty="0" err="1"/>
                  <a:t>that</a:t>
                </a:r>
                <a:r>
                  <a:rPr lang="de-DE" dirty="0"/>
                  <a:t> </a:t>
                </a:r>
                <a:r>
                  <a:rPr lang="de-DE" dirty="0" err="1"/>
                  <a:t>is</a:t>
                </a:r>
                <a:r>
                  <a:rPr lang="de-DE" dirty="0"/>
                  <a:t> </a:t>
                </a:r>
                <a:r>
                  <a:rPr lang="de-DE" dirty="0" err="1"/>
                  <a:t>utilized</a:t>
                </a:r>
                <a:r>
                  <a:rPr lang="de-DE" dirty="0"/>
                  <a:t> </a:t>
                </a:r>
                <a:r>
                  <a:rPr lang="de-DE" dirty="0" err="1"/>
                  <a:t>for</a:t>
                </a:r>
                <a:r>
                  <a:rPr lang="de-DE" dirty="0"/>
                  <a:t> </a:t>
                </a:r>
                <a:r>
                  <a:rPr lang="de-DE" dirty="0" err="1"/>
                  <a:t>generating</a:t>
                </a:r>
                <a:r>
                  <a:rPr lang="de-DE" dirty="0"/>
                  <a:t> </a:t>
                </a:r>
                <a:r>
                  <a:rPr lang="de-DE" dirty="0" err="1" smtClean="0"/>
                  <a:t>suggestions</a:t>
                </a:r>
                <a:endParaRPr lang="de-DE" sz="1800" dirty="0" smtClean="0"/>
              </a:p>
              <a:p>
                <a:pPr lvl="1"/>
                <a:r>
                  <a:rPr lang="de-DE" sz="1800" dirty="0" err="1" smtClean="0"/>
                  <a:t>Given</a:t>
                </a:r>
                <a:r>
                  <a:rPr lang="de-DE" sz="1800" dirty="0" smtClean="0"/>
                  <a:t> a </a:t>
                </a:r>
                <a:r>
                  <a:rPr lang="de-DE" sz="1800" dirty="0" err="1" smtClean="0"/>
                  <a:t>set</a:t>
                </a:r>
                <a:r>
                  <a:rPr lang="de-DE" sz="1800" dirty="0" smtClean="0"/>
                  <a:t> </a:t>
                </a:r>
                <a:r>
                  <a:rPr lang="de-DE" sz="1800" dirty="0" err="1" smtClean="0"/>
                  <a:t>of</a:t>
                </a:r>
                <a:r>
                  <a:rPr lang="de-DE" sz="1800" dirty="0" smtClean="0"/>
                  <a:t> </a:t>
                </a:r>
                <a:r>
                  <a:rPr lang="de-DE" sz="1800" dirty="0" err="1" smtClean="0"/>
                  <a:t>properties</a:t>
                </a:r>
                <a:r>
                  <a:rPr lang="de-DE" sz="1800" dirty="0" smtClean="0"/>
                  <a:t> P:</a:t>
                </a:r>
                <a:endParaRPr lang="de-DE" sz="1800" b="0" i="1" dirty="0" smtClean="0">
                  <a:latin typeface="Cambria Math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de-DE" sz="1800" b="0" i="1" smtClean="0">
                        <a:latin typeface="Cambria Math"/>
                      </a:rPr>
                      <m:t>∀</m:t>
                    </m:r>
                    <m:r>
                      <a:rPr lang="de-DE" sz="1800" b="0" i="1" smtClean="0">
                        <a:latin typeface="Cambria Math"/>
                      </a:rPr>
                      <m:t>𝑝</m:t>
                    </m:r>
                    <m:r>
                      <a:rPr lang="de-DE" sz="1800" b="0" i="1" smtClean="0">
                        <a:latin typeface="Cambria Math"/>
                      </a:rPr>
                      <m:t>∈</m:t>
                    </m:r>
                    <m:r>
                      <a:rPr lang="de-DE" sz="1800" b="0" i="1" smtClean="0">
                        <a:latin typeface="Cambria Math"/>
                      </a:rPr>
                      <m:t>𝑃</m:t>
                    </m:r>
                    <m:r>
                      <a:rPr lang="de-DE" sz="1800" b="0" i="1" smtClean="0">
                        <a:latin typeface="Cambria Math"/>
                      </a:rPr>
                      <m:t>:</m:t>
                    </m:r>
                  </m:oMath>
                </a14:m>
                <a:r>
                  <a:rPr lang="de-DE" sz="1800" dirty="0" smtClean="0"/>
                  <a:t> if(computeCorrelation(P-{p}, p) &lt; </a:t>
                </a:r>
                <a:r>
                  <a:rPr lang="de-DE" sz="1800" dirty="0" err="1" smtClean="0"/>
                  <a:t>threshold</a:t>
                </a:r>
                <a:r>
                  <a:rPr lang="de-DE" sz="1800" dirty="0" smtClean="0"/>
                  <a:t> ): </a:t>
                </a:r>
                <a:r>
                  <a:rPr lang="de-DE" sz="1800" dirty="0" err="1" smtClean="0"/>
                  <a:t>misfits.add</a:t>
                </a:r>
                <a:r>
                  <a:rPr lang="de-DE" sz="1800" dirty="0" smtClean="0"/>
                  <a:t>(p)</a:t>
                </a:r>
                <a:endParaRPr lang="de-DE" dirty="0"/>
              </a:p>
              <a:p>
                <a:pPr lvl="1"/>
                <a:endParaRPr lang="de-DE" sz="1800" dirty="0" smtClean="0"/>
              </a:p>
              <a:p>
                <a:pPr marL="201168" lvl="1" indent="0">
                  <a:buNone/>
                </a:pPr>
                <a:r>
                  <a:rPr lang="de-DE" sz="2000" dirty="0" err="1" smtClean="0"/>
                  <a:t>Use</a:t>
                </a:r>
                <a:r>
                  <a:rPr lang="de-DE" sz="2000" dirty="0" smtClean="0"/>
                  <a:t> Case:</a:t>
                </a:r>
              </a:p>
              <a:p>
                <a:pPr lvl="1"/>
                <a:r>
                  <a:rPr lang="de-DE" dirty="0" smtClean="0"/>
                  <a:t>Alert </a:t>
                </a:r>
                <a:r>
                  <a:rPr lang="de-DE" dirty="0" err="1" smtClean="0"/>
                  <a:t>user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if</a:t>
                </a:r>
                <a:r>
                  <a:rPr lang="de-DE" dirty="0" smtClean="0"/>
                  <a:t> he </a:t>
                </a:r>
                <a:r>
                  <a:rPr lang="de-DE" dirty="0" err="1" smtClean="0"/>
                  <a:t>is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about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to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add</a:t>
                </a:r>
                <a:r>
                  <a:rPr lang="de-DE" dirty="0" smtClean="0"/>
                  <a:t> a </a:t>
                </a:r>
                <a:r>
                  <a:rPr lang="de-DE" dirty="0" err="1" smtClean="0"/>
                  <a:t>misplaced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property</a:t>
                </a:r>
                <a:endParaRPr lang="de-DE" dirty="0" smtClean="0"/>
              </a:p>
              <a:p>
                <a:pPr lvl="1"/>
                <a:r>
                  <a:rPr lang="de-DE" dirty="0" smtClean="0"/>
                  <a:t>Scan </a:t>
                </a:r>
                <a:r>
                  <a:rPr lang="de-DE" dirty="0" err="1" smtClean="0"/>
                  <a:t>database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periodically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to</a:t>
                </a:r>
                <a:r>
                  <a:rPr lang="de-DE" dirty="0" smtClean="0"/>
                  <a:t> find </a:t>
                </a:r>
                <a:r>
                  <a:rPr lang="de-DE" dirty="0" err="1" smtClean="0"/>
                  <a:t>items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that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need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reviewing</a:t>
                </a:r>
                <a:endParaRPr lang="de-DE" dirty="0" smtClean="0"/>
              </a:p>
              <a:p>
                <a:pPr marL="384048" lvl="2" indent="0">
                  <a:buNone/>
                </a:pPr>
                <a:endParaRPr lang="de-DE" sz="1800" dirty="0" smtClean="0"/>
              </a:p>
              <a:p>
                <a:endParaRPr lang="de-DE" dirty="0" smtClean="0"/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3" name="Inhaltsplatzhalt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t="-141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3BDFEC-B295-4492-A90F-7BF06D288220}" type="datetime1">
              <a:rPr lang="de-DE" smtClean="0"/>
              <a:t>12.03.2014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94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Adjust</a:t>
            </a:r>
            <a:r>
              <a:rPr lang="de-DE" dirty="0" smtClean="0"/>
              <a:t> Property Ranking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err="1" smtClean="0"/>
              <a:t>Motivated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possible</a:t>
            </a:r>
            <a:r>
              <a:rPr lang="de-DE" dirty="0" smtClean="0"/>
              <a:t> </a:t>
            </a:r>
            <a:r>
              <a:rPr lang="de-DE" dirty="0" err="1" smtClean="0"/>
              <a:t>use</a:t>
            </a:r>
            <a:r>
              <a:rPr lang="de-DE" dirty="0" smtClean="0"/>
              <a:t> </a:t>
            </a:r>
            <a:r>
              <a:rPr lang="de-DE" dirty="0" err="1" smtClean="0"/>
              <a:t>cases</a:t>
            </a:r>
            <a:r>
              <a:rPr lang="de-DE" dirty="0" smtClean="0"/>
              <a:t>:</a:t>
            </a:r>
          </a:p>
          <a:p>
            <a:pPr lvl="1">
              <a:lnSpc>
                <a:spcPct val="100000"/>
              </a:lnSpc>
            </a:pPr>
            <a:r>
              <a:rPr lang="de-DE" dirty="0" err="1" smtClean="0"/>
              <a:t>Downgrade</a:t>
            </a:r>
            <a:r>
              <a:rPr lang="de-DE" dirty="0" smtClean="0"/>
              <a:t> rank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identifiers</a:t>
            </a:r>
            <a:r>
              <a:rPr lang="de-DE" dirty="0" smtClean="0"/>
              <a:t> (</a:t>
            </a:r>
            <a:r>
              <a:rPr lang="de-DE" dirty="0" err="1" smtClean="0"/>
              <a:t>mostly</a:t>
            </a:r>
            <a:r>
              <a:rPr lang="de-DE" dirty="0" smtClean="0"/>
              <a:t> </a:t>
            </a:r>
            <a:r>
              <a:rPr lang="de-DE" dirty="0" err="1" smtClean="0"/>
              <a:t>filled</a:t>
            </a:r>
            <a:r>
              <a:rPr lang="de-DE" dirty="0" smtClean="0"/>
              <a:t> in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bots</a:t>
            </a:r>
            <a:r>
              <a:rPr lang="de-DE" dirty="0" smtClean="0"/>
              <a:t>)</a:t>
            </a:r>
            <a:endParaRPr lang="de-DE" dirty="0"/>
          </a:p>
          <a:p>
            <a:pPr>
              <a:lnSpc>
                <a:spcPct val="100000"/>
              </a:lnSpc>
            </a:pPr>
            <a:r>
              <a:rPr lang="de-DE" dirty="0" err="1" smtClean="0"/>
              <a:t>Strategy</a:t>
            </a:r>
            <a:endParaRPr lang="de-DE" dirty="0" smtClean="0"/>
          </a:p>
          <a:p>
            <a:pPr lvl="1">
              <a:lnSpc>
                <a:spcPct val="100000"/>
              </a:lnSpc>
            </a:pPr>
            <a:r>
              <a:rPr lang="de-DE" dirty="0" err="1" smtClean="0"/>
              <a:t>Maintain</a:t>
            </a:r>
            <a:r>
              <a:rPr lang="de-DE" dirty="0" smtClean="0"/>
              <a:t> extra </a:t>
            </a:r>
            <a:r>
              <a:rPr lang="de-DE" dirty="0" err="1" smtClean="0"/>
              <a:t>column</a:t>
            </a:r>
            <a:r>
              <a:rPr lang="de-DE" dirty="0" smtClean="0"/>
              <a:t> “</a:t>
            </a:r>
            <a:r>
              <a:rPr lang="de-DE" dirty="0" err="1" smtClean="0"/>
              <a:t>adjustment</a:t>
            </a:r>
            <a:r>
              <a:rPr lang="de-DE" dirty="0" smtClean="0"/>
              <a:t> </a:t>
            </a:r>
            <a:r>
              <a:rPr lang="de-DE" dirty="0" err="1" smtClean="0"/>
              <a:t>value</a:t>
            </a:r>
            <a:r>
              <a:rPr lang="de-DE" dirty="0" smtClean="0"/>
              <a:t>“ in </a:t>
            </a:r>
            <a:r>
              <a:rPr lang="de-DE" dirty="0" err="1" smtClean="0"/>
              <a:t>table</a:t>
            </a:r>
            <a:r>
              <a:rPr lang="de-DE" dirty="0" smtClean="0"/>
              <a:t> </a:t>
            </a:r>
            <a:r>
              <a:rPr lang="de-DE" dirty="0" err="1" smtClean="0"/>
              <a:t>properties</a:t>
            </a:r>
            <a:endParaRPr lang="de-DE" dirty="0" smtClean="0"/>
          </a:p>
          <a:p>
            <a:pPr lvl="1">
              <a:lnSpc>
                <a:spcPct val="100000"/>
              </a:lnSpc>
            </a:pPr>
            <a:r>
              <a:rPr lang="de-DE" dirty="0" smtClean="0"/>
              <a:t>Update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analysing</a:t>
            </a:r>
            <a:r>
              <a:rPr lang="de-DE" dirty="0"/>
              <a:t> </a:t>
            </a:r>
            <a:r>
              <a:rPr lang="de-DE" dirty="0" err="1" smtClean="0"/>
              <a:t>wikidata</a:t>
            </a:r>
            <a:r>
              <a:rPr lang="de-DE" dirty="0" smtClean="0"/>
              <a:t> </a:t>
            </a:r>
            <a:r>
              <a:rPr lang="de-DE" dirty="0" err="1" smtClean="0"/>
              <a:t>dumps</a:t>
            </a:r>
            <a:r>
              <a:rPr lang="de-DE" dirty="0" smtClean="0"/>
              <a:t>, </a:t>
            </a:r>
            <a:r>
              <a:rPr lang="de-DE" dirty="0" err="1" smtClean="0"/>
              <a:t>user</a:t>
            </a:r>
            <a:r>
              <a:rPr lang="de-DE" dirty="0" smtClean="0"/>
              <a:t> </a:t>
            </a:r>
            <a:r>
              <a:rPr lang="de-DE" dirty="0" err="1" smtClean="0"/>
              <a:t>feedback</a:t>
            </a:r>
            <a:r>
              <a:rPr lang="de-DE" dirty="0" smtClean="0"/>
              <a:t> etc.</a:t>
            </a:r>
          </a:p>
          <a:p>
            <a:pPr lvl="1">
              <a:lnSpc>
                <a:spcPct val="100000"/>
              </a:lnSpc>
            </a:pPr>
            <a:r>
              <a:rPr lang="de-DE" dirty="0" err="1" smtClean="0"/>
              <a:t>Join</a:t>
            </a:r>
            <a:r>
              <a:rPr lang="de-DE" dirty="0" smtClean="0"/>
              <a:t> “</a:t>
            </a:r>
            <a:r>
              <a:rPr lang="de-DE" dirty="0" err="1" smtClean="0"/>
              <a:t>propertyValuePairs</a:t>
            </a:r>
            <a:r>
              <a:rPr lang="de-DE" dirty="0" smtClean="0"/>
              <a:t>“ </a:t>
            </a:r>
            <a:r>
              <a:rPr lang="de-DE" dirty="0" err="1" smtClean="0"/>
              <a:t>with</a:t>
            </a:r>
            <a:r>
              <a:rPr lang="de-DE" dirty="0" smtClean="0"/>
              <a:t> “</a:t>
            </a:r>
            <a:r>
              <a:rPr lang="de-DE" dirty="0" err="1" smtClean="0"/>
              <a:t>properties</a:t>
            </a:r>
            <a:r>
              <a:rPr lang="de-DE" dirty="0" smtClean="0"/>
              <a:t>“ </a:t>
            </a:r>
            <a:r>
              <a:rPr lang="de-DE" dirty="0" err="1" smtClean="0"/>
              <a:t>during</a:t>
            </a:r>
            <a:r>
              <a:rPr lang="de-DE" dirty="0" smtClean="0"/>
              <a:t> </a:t>
            </a:r>
            <a:r>
              <a:rPr lang="de-DE" dirty="0" err="1" smtClean="0"/>
              <a:t>ranking</a:t>
            </a:r>
            <a:r>
              <a:rPr lang="de-DE" dirty="0" smtClean="0"/>
              <a:t> </a:t>
            </a:r>
            <a:r>
              <a:rPr lang="de-DE" dirty="0" err="1" smtClean="0"/>
              <a:t>process</a:t>
            </a:r>
            <a:endParaRPr lang="de-DE" dirty="0" smtClean="0"/>
          </a:p>
          <a:p>
            <a:pPr>
              <a:buFont typeface="Arial" panose="020B0604020202020204" pitchFamily="34" charset="0"/>
              <a:buChar char="•"/>
            </a:pPr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1F6EC-A0AF-4D46-8C1F-53819B713BC3}" type="datetime1">
              <a:rPr lang="de-DE" smtClean="0"/>
              <a:t>12.03.2014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771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Finding</a:t>
            </a:r>
            <a:r>
              <a:rPr lang="de-DE" dirty="0" smtClean="0"/>
              <a:t> </a:t>
            </a:r>
            <a:r>
              <a:rPr lang="de-DE" dirty="0" err="1" smtClean="0"/>
              <a:t>Examples</a:t>
            </a:r>
            <a:r>
              <a:rPr lang="de-DE" dirty="0" smtClean="0"/>
              <a:t> / </a:t>
            </a:r>
            <a:r>
              <a:rPr lang="de-DE" dirty="0" err="1" smtClean="0"/>
              <a:t>Representatives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Finding</a:t>
            </a:r>
            <a:r>
              <a:rPr lang="de-DE" dirty="0" smtClean="0"/>
              <a:t> </a:t>
            </a:r>
            <a:r>
              <a:rPr lang="de-DE" dirty="0" err="1" smtClean="0"/>
              <a:t>good</a:t>
            </a:r>
            <a:r>
              <a:rPr lang="de-DE" dirty="0" smtClean="0"/>
              <a:t> </a:t>
            </a:r>
            <a:r>
              <a:rPr lang="de-DE" dirty="0" err="1" smtClean="0"/>
              <a:t>representatives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classes</a:t>
            </a:r>
            <a:r>
              <a:rPr lang="de-DE" dirty="0"/>
              <a:t>:</a:t>
            </a:r>
          </a:p>
          <a:p>
            <a:pPr lvl="1"/>
            <a:r>
              <a:rPr lang="de-DE" dirty="0" smtClean="0"/>
              <a:t>Items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most</a:t>
            </a:r>
            <a:r>
              <a:rPr lang="de-DE" dirty="0" smtClean="0"/>
              <a:t> </a:t>
            </a:r>
            <a:r>
              <a:rPr lang="de-DE" dirty="0" err="1" smtClean="0"/>
              <a:t>properties</a:t>
            </a:r>
            <a:endParaRPr lang="de-DE" dirty="0" smtClean="0"/>
          </a:p>
          <a:p>
            <a:pPr lvl="1"/>
            <a:r>
              <a:rPr lang="de-DE" dirty="0" smtClean="0"/>
              <a:t>Items </a:t>
            </a:r>
            <a:r>
              <a:rPr lang="de-DE" dirty="0" err="1" smtClean="0"/>
              <a:t>most</a:t>
            </a:r>
            <a:r>
              <a:rPr lang="de-DE" dirty="0" smtClean="0"/>
              <a:t> </a:t>
            </a:r>
            <a:r>
              <a:rPr lang="de-DE" dirty="0" err="1" smtClean="0"/>
              <a:t>edits</a:t>
            </a:r>
            <a:r>
              <a:rPr lang="de-DE" dirty="0" smtClean="0"/>
              <a:t> (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other</a:t>
            </a:r>
            <a:r>
              <a:rPr lang="de-DE" dirty="0" smtClean="0"/>
              <a:t> </a:t>
            </a:r>
            <a:r>
              <a:rPr lang="de-DE" dirty="0" err="1" smtClean="0"/>
              <a:t>meta</a:t>
            </a:r>
            <a:r>
              <a:rPr lang="de-DE" dirty="0" smtClean="0"/>
              <a:t> </a:t>
            </a:r>
            <a:r>
              <a:rPr lang="de-DE" dirty="0" err="1" smtClean="0"/>
              <a:t>information</a:t>
            </a:r>
            <a:r>
              <a:rPr lang="de-DE" dirty="0" smtClean="0"/>
              <a:t>)</a:t>
            </a:r>
          </a:p>
          <a:p>
            <a:pPr lvl="1"/>
            <a:endParaRPr lang="de-DE" dirty="0" smtClean="0"/>
          </a:p>
          <a:p>
            <a:r>
              <a:rPr lang="de-DE" dirty="0" err="1" smtClean="0"/>
              <a:t>When</a:t>
            </a:r>
            <a:r>
              <a:rPr lang="de-DE" dirty="0" smtClean="0"/>
              <a:t> an item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being</a:t>
            </a:r>
            <a:r>
              <a:rPr lang="de-DE" dirty="0" smtClean="0"/>
              <a:t> </a:t>
            </a:r>
            <a:r>
              <a:rPr lang="de-DE" dirty="0" err="1" smtClean="0"/>
              <a:t>edited</a:t>
            </a:r>
            <a:r>
              <a:rPr lang="de-DE" dirty="0" smtClean="0"/>
              <a:t>:</a:t>
            </a:r>
          </a:p>
          <a:p>
            <a:pPr lvl="1"/>
            <a:r>
              <a:rPr lang="de-DE" dirty="0" err="1" smtClean="0"/>
              <a:t>Use</a:t>
            </a:r>
            <a:r>
              <a:rPr lang="de-DE" dirty="0" smtClean="0"/>
              <a:t> </a:t>
            </a:r>
            <a:r>
              <a:rPr lang="de-DE" dirty="0" err="1" smtClean="0"/>
              <a:t>classifier</a:t>
            </a:r>
            <a:r>
              <a:rPr lang="de-DE" dirty="0" smtClean="0"/>
              <a:t> </a:t>
            </a:r>
            <a:r>
              <a:rPr lang="de-DE" dirty="0" err="1" smtClean="0"/>
              <a:t>information</a:t>
            </a:r>
            <a:r>
              <a:rPr lang="de-DE" dirty="0" smtClean="0"/>
              <a:t> </a:t>
            </a:r>
            <a:r>
              <a:rPr lang="de-DE" dirty="0" err="1" smtClean="0"/>
              <a:t>or</a:t>
            </a:r>
            <a:r>
              <a:rPr lang="de-DE" dirty="0" smtClean="0"/>
              <a:t> </a:t>
            </a:r>
            <a:r>
              <a:rPr lang="de-DE" dirty="0" err="1" smtClean="0"/>
              <a:t>other</a:t>
            </a:r>
            <a:r>
              <a:rPr lang="de-DE" dirty="0" smtClean="0"/>
              <a:t> </a:t>
            </a:r>
            <a:r>
              <a:rPr lang="de-DE" dirty="0" err="1" smtClean="0"/>
              <a:t>metric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find </a:t>
            </a:r>
            <a:r>
              <a:rPr lang="de-DE" dirty="0" err="1" smtClean="0"/>
              <a:t>similiar</a:t>
            </a:r>
            <a:r>
              <a:rPr lang="de-DE" dirty="0" smtClean="0"/>
              <a:t> </a:t>
            </a:r>
            <a:r>
              <a:rPr lang="de-DE" dirty="0" err="1" smtClean="0"/>
              <a:t>items</a:t>
            </a:r>
            <a:r>
              <a:rPr lang="de-DE" dirty="0" smtClean="0"/>
              <a:t> (</a:t>
            </a:r>
            <a:r>
              <a:rPr lang="de-DE" dirty="0" err="1" smtClean="0"/>
              <a:t>items</a:t>
            </a:r>
            <a:r>
              <a:rPr lang="de-DE" dirty="0" smtClean="0"/>
              <a:t> in </a:t>
            </a:r>
            <a:r>
              <a:rPr lang="de-DE" dirty="0" err="1" smtClean="0"/>
              <a:t>the</a:t>
            </a:r>
            <a:r>
              <a:rPr lang="de-DE" dirty="0" smtClean="0"/>
              <a:t> same </a:t>
            </a:r>
            <a:r>
              <a:rPr lang="de-DE" dirty="0" err="1" smtClean="0"/>
              <a:t>class</a:t>
            </a:r>
            <a:r>
              <a:rPr lang="de-DE" dirty="0" smtClean="0"/>
              <a:t>)</a:t>
            </a:r>
          </a:p>
          <a:p>
            <a:pPr lvl="1"/>
            <a:r>
              <a:rPr lang="de-DE" dirty="0" err="1" smtClean="0"/>
              <a:t>Identify</a:t>
            </a:r>
            <a:r>
              <a:rPr lang="de-DE" dirty="0" smtClean="0"/>
              <a:t> </a:t>
            </a:r>
            <a:r>
              <a:rPr lang="de-DE" dirty="0" err="1" smtClean="0"/>
              <a:t>good</a:t>
            </a:r>
            <a:r>
              <a:rPr lang="de-DE" dirty="0" smtClean="0"/>
              <a:t> </a:t>
            </a:r>
            <a:r>
              <a:rPr lang="de-DE" dirty="0" err="1" smtClean="0"/>
              <a:t>representatives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current</a:t>
            </a:r>
            <a:r>
              <a:rPr lang="de-DE" dirty="0" smtClean="0"/>
              <a:t> </a:t>
            </a:r>
            <a:r>
              <a:rPr lang="de-DE" dirty="0" err="1" smtClean="0"/>
              <a:t>item‘s</a:t>
            </a:r>
            <a:r>
              <a:rPr lang="de-DE" dirty="0" smtClean="0"/>
              <a:t> </a:t>
            </a:r>
            <a:r>
              <a:rPr lang="de-DE" dirty="0" err="1" smtClean="0"/>
              <a:t>class</a:t>
            </a:r>
            <a:endParaRPr lang="de-DE" dirty="0" smtClean="0"/>
          </a:p>
          <a:p>
            <a:pPr lvl="1"/>
            <a:r>
              <a:rPr lang="de-DE" dirty="0" smtClean="0"/>
              <a:t>Support </a:t>
            </a:r>
            <a:r>
              <a:rPr lang="de-DE" dirty="0" err="1" smtClean="0"/>
              <a:t>edit</a:t>
            </a:r>
            <a:r>
              <a:rPr lang="de-DE" dirty="0" smtClean="0"/>
              <a:t> </a:t>
            </a:r>
            <a:r>
              <a:rPr lang="de-DE" dirty="0" err="1" smtClean="0"/>
              <a:t>process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providing</a:t>
            </a:r>
            <a:r>
              <a:rPr lang="de-DE" dirty="0" smtClean="0"/>
              <a:t> </a:t>
            </a:r>
            <a:r>
              <a:rPr lang="de-DE" dirty="0" err="1" smtClean="0"/>
              <a:t>user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examples</a:t>
            </a:r>
            <a:r>
              <a:rPr lang="de-DE" dirty="0" smtClean="0"/>
              <a:t> </a:t>
            </a:r>
            <a:r>
              <a:rPr lang="de-DE" dirty="0" err="1" smtClean="0"/>
              <a:t>from</a:t>
            </a:r>
            <a:r>
              <a:rPr lang="de-DE" dirty="0" smtClean="0"/>
              <a:t> </a:t>
            </a:r>
            <a:r>
              <a:rPr lang="de-DE" dirty="0" err="1" smtClean="0"/>
              <a:t>these</a:t>
            </a:r>
            <a:r>
              <a:rPr lang="de-DE" dirty="0" smtClean="0"/>
              <a:t> </a:t>
            </a:r>
            <a:r>
              <a:rPr lang="de-DE" dirty="0" err="1" smtClean="0"/>
              <a:t>items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258AF-5322-423D-AB37-CCE2DE008962}" type="datetime1">
              <a:rPr lang="de-DE" smtClean="0"/>
              <a:t>12.03.2014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469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pic>
        <p:nvPicPr>
          <p:cNvPr id="4098" name="Picture 2" descr="File:Wikimedia Deutschland auf der republica 2012-173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5401" y="300358"/>
            <a:ext cx="5921199" cy="5872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B897E9-A21B-4B4B-BE18-A577A4881BB3}" type="datetime1">
              <a:rPr lang="de-DE" smtClean="0"/>
              <a:t>12.03.2014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734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PropertySuggester</a:t>
            </a:r>
            <a:r>
              <a:rPr lang="de-DE" dirty="0" smtClean="0"/>
              <a:t> Workflow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/>
          </p:nvPr>
        </p:nvGraphicFramePr>
        <p:xfrm>
          <a:off x="457200" y="1709531"/>
          <a:ext cx="11277600" cy="38144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BC28F7-10DD-4CDD-A84A-C20E5F7D3639}" type="datetime1">
              <a:rPr lang="de-DE" smtClean="0"/>
              <a:t>12.03.2014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140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Workflow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XML </a:t>
            </a:r>
            <a:r>
              <a:rPr lang="de-DE" dirty="0" err="1" smtClean="0"/>
              <a:t>Dump</a:t>
            </a:r>
            <a:r>
              <a:rPr lang="de-DE" dirty="0" smtClean="0"/>
              <a:t> (30GB)</a:t>
            </a:r>
          </a:p>
          <a:p>
            <a:pPr lvl="1"/>
            <a:r>
              <a:rPr lang="de-DE" dirty="0" err="1" smtClean="0"/>
              <a:t>Contains</a:t>
            </a:r>
            <a:r>
              <a:rPr lang="de-DE" dirty="0" smtClean="0"/>
              <a:t> all </a:t>
            </a:r>
            <a:r>
              <a:rPr lang="de-DE" dirty="0" err="1" smtClean="0"/>
              <a:t>Wikidata</a:t>
            </a:r>
            <a:r>
              <a:rPr lang="de-DE" dirty="0" smtClean="0"/>
              <a:t> </a:t>
            </a:r>
            <a:r>
              <a:rPr lang="de-DE" dirty="0" err="1" smtClean="0"/>
              <a:t>pages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 JSON </a:t>
            </a:r>
            <a:r>
              <a:rPr lang="de-DE" dirty="0" err="1" smtClean="0"/>
              <a:t>data</a:t>
            </a:r>
            <a:r>
              <a:rPr lang="de-DE" dirty="0" smtClean="0"/>
              <a:t> in </a:t>
            </a:r>
            <a:r>
              <a:rPr lang="de-DE" dirty="0" err="1" smtClean="0"/>
              <a:t>the</a:t>
            </a:r>
            <a:r>
              <a:rPr lang="de-DE" dirty="0" smtClean="0"/>
              <a:t> &lt;</a:t>
            </a:r>
            <a:r>
              <a:rPr lang="de-DE" dirty="0" err="1" smtClean="0"/>
              <a:t>text</a:t>
            </a:r>
            <a:r>
              <a:rPr lang="de-DE" dirty="0" smtClean="0"/>
              <a:t>&gt; tag</a:t>
            </a:r>
          </a:p>
          <a:p>
            <a:pPr lvl="1"/>
            <a:endParaRPr lang="de-DE" dirty="0" smtClean="0"/>
          </a:p>
          <a:p>
            <a:r>
              <a:rPr lang="de-DE" dirty="0" err="1" smtClean="0"/>
              <a:t>Convert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CSV</a:t>
            </a:r>
          </a:p>
          <a:p>
            <a:pPr lvl="1"/>
            <a:r>
              <a:rPr lang="de-DE" dirty="0" smtClean="0"/>
              <a:t>XML Stream Parser (</a:t>
            </a:r>
            <a:r>
              <a:rPr lang="de-DE" dirty="0" err="1" smtClean="0"/>
              <a:t>xml.etree.cElementTree</a:t>
            </a:r>
            <a:r>
              <a:rPr lang="de-DE" dirty="0" smtClean="0"/>
              <a:t>)</a:t>
            </a:r>
          </a:p>
          <a:p>
            <a:pPr lvl="1">
              <a:lnSpc>
                <a:spcPct val="100000"/>
              </a:lnSpc>
            </a:pPr>
            <a:r>
              <a:rPr lang="de-DE" dirty="0" smtClean="0"/>
              <a:t>40minutes</a:t>
            </a:r>
          </a:p>
          <a:p>
            <a:pPr lvl="1">
              <a:lnSpc>
                <a:spcPct val="100000"/>
              </a:lnSpc>
            </a:pPr>
            <a:endParaRPr lang="de-DE" dirty="0" smtClean="0"/>
          </a:p>
          <a:p>
            <a:r>
              <a:rPr lang="de-DE" dirty="0" smtClean="0"/>
              <a:t>CSV (1.7GB)</a:t>
            </a:r>
          </a:p>
          <a:p>
            <a:pPr lvl="1"/>
            <a:r>
              <a:rPr lang="de-DE" dirty="0" smtClean="0"/>
              <a:t>Q1,31,wikibase-e</a:t>
            </a:r>
            <a:r>
              <a:rPr lang="de-DE" dirty="0" smtClean="0">
                <a:cs typeface="Consolas" panose="020B0609020204030204" pitchFamily="49" charset="0"/>
              </a:rPr>
              <a:t>ntityid,Q223557</a:t>
            </a:r>
          </a:p>
          <a:p>
            <a:pPr lvl="2"/>
            <a:r>
              <a:rPr lang="de-DE" i="1" dirty="0" err="1" smtClean="0"/>
              <a:t>Entity</a:t>
            </a:r>
            <a:r>
              <a:rPr lang="de-DE" i="1" dirty="0"/>
              <a:t>:</a:t>
            </a:r>
            <a:r>
              <a:rPr lang="de-DE" dirty="0" smtClean="0"/>
              <a:t> Q1 (</a:t>
            </a:r>
            <a:r>
              <a:rPr lang="de-DE" dirty="0" err="1" smtClean="0"/>
              <a:t>Universe</a:t>
            </a:r>
            <a:r>
              <a:rPr lang="de-DE" dirty="0" smtClean="0"/>
              <a:t>)</a:t>
            </a:r>
          </a:p>
          <a:p>
            <a:pPr lvl="2"/>
            <a:r>
              <a:rPr lang="de-DE" i="1" dirty="0" smtClean="0"/>
              <a:t>Property:</a:t>
            </a:r>
            <a:r>
              <a:rPr lang="de-DE" dirty="0" smtClean="0"/>
              <a:t> 31 (</a:t>
            </a:r>
            <a:r>
              <a:rPr lang="de-DE" dirty="0" err="1" smtClean="0"/>
              <a:t>instance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)</a:t>
            </a:r>
          </a:p>
          <a:p>
            <a:pPr lvl="2"/>
            <a:r>
              <a:rPr lang="de-DE" i="1" dirty="0" smtClean="0"/>
              <a:t>Property Type:</a:t>
            </a:r>
            <a:r>
              <a:rPr lang="de-DE" dirty="0" smtClean="0"/>
              <a:t> </a:t>
            </a:r>
            <a:r>
              <a:rPr lang="de-DE" dirty="0" err="1" smtClean="0"/>
              <a:t>wikibase-entityid</a:t>
            </a:r>
            <a:endParaRPr lang="de-DE" dirty="0" smtClean="0"/>
          </a:p>
          <a:p>
            <a:pPr lvl="2"/>
            <a:r>
              <a:rPr lang="de-DE" i="1" dirty="0" smtClean="0"/>
              <a:t>Value:</a:t>
            </a:r>
            <a:r>
              <a:rPr lang="de-DE" dirty="0" smtClean="0"/>
              <a:t> Q223557 (</a:t>
            </a:r>
            <a:r>
              <a:rPr lang="de-DE" dirty="0" err="1" smtClean="0"/>
              <a:t>Physical</a:t>
            </a:r>
            <a:r>
              <a:rPr lang="de-DE" dirty="0" smtClean="0"/>
              <a:t> </a:t>
            </a:r>
            <a:r>
              <a:rPr lang="de-DE" dirty="0" err="1" smtClean="0"/>
              <a:t>Object</a:t>
            </a:r>
            <a:r>
              <a:rPr lang="de-DE" dirty="0" smtClean="0"/>
              <a:t>)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graphicFrame>
        <p:nvGraphicFramePr>
          <p:cNvPr id="8" name="Content Placeholder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69795950"/>
              </p:ext>
            </p:extLst>
          </p:nvPr>
        </p:nvGraphicFramePr>
        <p:xfrm>
          <a:off x="4035287" y="0"/>
          <a:ext cx="6023113" cy="14709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DB886-96B7-4883-931E-8D464B625C27}" type="datetime1">
              <a:rPr lang="de-DE" smtClean="0"/>
              <a:t>12.03.2014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277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Workflow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de-DE" dirty="0"/>
                  <a:t>Analyse CSV (</a:t>
                </a:r>
                <a:r>
                  <a:rPr lang="de-DE" dirty="0" smtClean="0"/>
                  <a:t>1.2GB</a:t>
                </a:r>
                <a:r>
                  <a:rPr lang="de-DE" dirty="0"/>
                  <a:t>)</a:t>
                </a:r>
              </a:p>
              <a:p>
                <a:pPr lvl="1"/>
                <a:r>
                  <a:rPr lang="de-DE" dirty="0"/>
                  <a:t>Count </a:t>
                </a:r>
                <a:r>
                  <a:rPr lang="de-DE" dirty="0" err="1"/>
                  <a:t>occurances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property</a:t>
                </a:r>
                <a:r>
                  <a:rPr lang="de-DE" dirty="0"/>
                  <a:t> </a:t>
                </a:r>
                <a:r>
                  <a:rPr lang="de-DE" dirty="0" err="1"/>
                  <a:t>combinations</a:t>
                </a:r>
                <a:endParaRPr lang="de-DE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𝑝𝑟𝑜𝑏𝑎𝑏𝑖𝑙𝑖𝑡𝑦</m:t>
                    </m:r>
                    <m:d>
                      <m:dPr>
                        <m:ctrlPr>
                          <a:rPr lang="de-DE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de-DE" i="1">
                                <a:latin typeface="Cambria Math"/>
                              </a:rPr>
                              <m:t>𝑝</m:t>
                            </m:r>
                          </m:e>
                          <m:sub>
                            <m:r>
                              <a:rPr lang="de-DE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de-DE" i="1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de-DE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de-DE" i="1">
                                <a:latin typeface="Cambria Math"/>
                              </a:rPr>
                              <m:t>𝑝</m:t>
                            </m:r>
                          </m:e>
                          <m:sub>
                            <m:r>
                              <a:rPr lang="de-DE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de-DE" i="1">
                        <a:latin typeface="Cambria Math"/>
                      </a:rPr>
                      <m:t>=</m:t>
                    </m:r>
                    <m:r>
                      <a:rPr lang="de-DE" i="1">
                        <a:latin typeface="Cambria Math"/>
                      </a:rPr>
                      <m:t>𝑐𝑜𝑢𝑛𝑡</m:t>
                    </m:r>
                    <m:d>
                      <m:dPr>
                        <m:ctrlPr>
                          <a:rPr lang="de-DE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de-DE" i="1">
                                <a:latin typeface="Cambria Math"/>
                              </a:rPr>
                              <m:t>𝑝</m:t>
                            </m:r>
                          </m:e>
                          <m:sub>
                            <m:r>
                              <a:rPr lang="de-DE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de-DE" i="1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de-DE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de-DE" i="1">
                                <a:latin typeface="Cambria Math"/>
                              </a:rPr>
                              <m:t>𝑝</m:t>
                            </m:r>
                          </m:e>
                          <m:sub>
                            <m:r>
                              <a:rPr lang="de-DE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de-DE" i="1">
                        <a:latin typeface="Cambria Math"/>
                      </a:rPr>
                      <m:t>/</m:t>
                    </m:r>
                    <m:r>
                      <a:rPr lang="de-DE" i="1">
                        <a:latin typeface="Cambria Math"/>
                      </a:rPr>
                      <m:t>𝑐𝑜𝑢𝑛𝑡</m:t>
                    </m:r>
                    <m:d>
                      <m:dPr>
                        <m:ctrlPr>
                          <a:rPr lang="de-DE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de-DE" i="1">
                                <a:latin typeface="Cambria Math"/>
                              </a:rPr>
                              <m:t>𝑝</m:t>
                            </m:r>
                          </m:e>
                          <m:sub>
                            <m:r>
                              <a:rPr lang="de-DE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de-DE" dirty="0"/>
              </a:p>
              <a:p>
                <a:pPr lvl="1"/>
                <a:r>
                  <a:rPr lang="de-DE" dirty="0" smtClean="0"/>
                  <a:t>60 </a:t>
                </a:r>
                <a:r>
                  <a:rPr lang="de-DE" dirty="0" err="1"/>
                  <a:t>seconds</a:t>
                </a:r>
                <a:endParaRPr lang="de-DE" dirty="0"/>
              </a:p>
              <a:p>
                <a:endParaRPr lang="de-DE" dirty="0" smtClean="0"/>
              </a:p>
              <a:p>
                <a:r>
                  <a:rPr lang="de-DE" dirty="0" err="1" smtClean="0"/>
                  <a:t>Changes</a:t>
                </a:r>
                <a:endParaRPr lang="de-DE" dirty="0" smtClean="0"/>
              </a:p>
              <a:p>
                <a:pPr lvl="1"/>
                <a:r>
                  <a:rPr lang="de-DE" dirty="0" err="1" smtClean="0"/>
                  <a:t>Ignore</a:t>
                </a:r>
                <a:r>
                  <a:rPr lang="de-DE" dirty="0" smtClean="0"/>
                  <a:t> multiple </a:t>
                </a:r>
                <a:r>
                  <a:rPr lang="de-DE" dirty="0" err="1" smtClean="0"/>
                  <a:t>occurances</a:t>
                </a:r>
                <a:endParaRPr lang="de-DE" dirty="0" smtClean="0"/>
              </a:p>
              <a:p>
                <a:pPr lvl="1"/>
                <a:r>
                  <a:rPr lang="en-US" dirty="0" smtClean="0"/>
                  <a:t>Output </a:t>
                </a:r>
                <a:r>
                  <a:rPr lang="en-US" dirty="0" err="1" smtClean="0"/>
                  <a:t>sql</a:t>
                </a:r>
                <a:r>
                  <a:rPr lang="en-US" dirty="0" smtClean="0"/>
                  <a:t> table as CSV instead of direct inserts</a:t>
                </a:r>
              </a:p>
              <a:p>
                <a:pPr lvl="1"/>
                <a:r>
                  <a:rPr lang="de-DE" dirty="0" err="1" smtClean="0"/>
                  <a:t>Completely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stream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based</a:t>
                </a:r>
                <a:endParaRPr lang="de-DE" dirty="0" smtClean="0"/>
              </a:p>
              <a:p>
                <a:pPr lvl="1"/>
                <a:endParaRPr lang="de-DE" dirty="0"/>
              </a:p>
              <a:p>
                <a:r>
                  <a:rPr lang="de-DE" dirty="0" err="1" smtClean="0"/>
                  <a:t>Execution</a:t>
                </a:r>
                <a:endParaRPr lang="de-DE" dirty="0" smtClean="0"/>
              </a:p>
              <a:p>
                <a:pPr lvl="1"/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python dumpconverter.py wikidatawiki-20140226-pages-articles.xml.bz2 dump.csv </a:t>
                </a:r>
                <a:endParaRPr lang="en-US" dirty="0" smtClean="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  <a:p>
                <a:pPr lvl="1"/>
                <a:r>
                  <a:rPr lang="en-US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python </a:t>
                </a:r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analyzer.py dump.csv wbs_propertypairs.csv</a:t>
                </a:r>
                <a:endParaRPr lang="de-DE" dirty="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  <a:p>
                <a:endParaRPr lang="de-DE" dirty="0"/>
              </a:p>
              <a:p>
                <a:pPr lvl="1"/>
                <a:endParaRPr lang="de-DE" dirty="0" smtClean="0"/>
              </a:p>
              <a:p>
                <a:pPr lvl="1"/>
                <a:endParaRPr lang="de-DE" dirty="0" smtClean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t="-12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graphicFrame>
        <p:nvGraphicFramePr>
          <p:cNvPr id="8" name="Content Placeholder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62539899"/>
              </p:ext>
            </p:extLst>
          </p:nvPr>
        </p:nvGraphicFramePr>
        <p:xfrm>
          <a:off x="4035287" y="0"/>
          <a:ext cx="6023113" cy="14709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A40BE-FD47-4FBD-8D84-F4801AD0FDB6}" type="datetime1">
              <a:rPr lang="de-DE" smtClean="0"/>
              <a:t>12.03.2014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267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Workflow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MySQL Table</a:t>
            </a:r>
            <a:endParaRPr lang="en-US" dirty="0" smtClean="0"/>
          </a:p>
          <a:p>
            <a:pPr lvl="1"/>
            <a:r>
              <a:rPr lang="en-US" dirty="0" err="1" smtClean="0"/>
              <a:t>propertyPairs</a:t>
            </a:r>
            <a:r>
              <a:rPr lang="en-US" dirty="0" smtClean="0"/>
              <a:t>(pid1 </a:t>
            </a:r>
            <a:r>
              <a:rPr lang="en-US" dirty="0"/>
              <a:t>INT, pid2 INT, </a:t>
            </a:r>
            <a:r>
              <a:rPr lang="en-US" dirty="0" smtClean="0"/>
              <a:t>probability FLOAT)</a:t>
            </a:r>
          </a:p>
          <a:p>
            <a:pPr lvl="1"/>
            <a:endParaRPr lang="de-DE" dirty="0" smtClean="0"/>
          </a:p>
          <a:p>
            <a:r>
              <a:rPr lang="de-DE" dirty="0" err="1" smtClean="0"/>
              <a:t>Provide</a:t>
            </a:r>
            <a:r>
              <a:rPr lang="de-DE" dirty="0" smtClean="0"/>
              <a:t> </a:t>
            </a:r>
            <a:r>
              <a:rPr lang="de-DE" dirty="0" err="1" smtClean="0"/>
              <a:t>Suggestions</a:t>
            </a:r>
            <a:endParaRPr lang="de-DE" dirty="0" smtClean="0"/>
          </a:p>
          <a:p>
            <a:pPr lvl="1"/>
            <a:r>
              <a:rPr lang="de-DE" dirty="0" err="1" smtClean="0"/>
              <a:t>Example</a:t>
            </a:r>
            <a:r>
              <a:rPr lang="de-DE" dirty="0" smtClean="0"/>
              <a:t>: </a:t>
            </a:r>
            <a:r>
              <a:rPr lang="de-DE" dirty="0" err="1" smtClean="0"/>
              <a:t>Entity</a:t>
            </a:r>
            <a:r>
              <a:rPr lang="de-DE" dirty="0" smtClean="0"/>
              <a:t> mit </a:t>
            </a:r>
            <a:r>
              <a:rPr lang="de-DE" dirty="0" err="1" smtClean="0"/>
              <a:t>InstanceOf</a:t>
            </a:r>
            <a:r>
              <a:rPr lang="de-DE" dirty="0" smtClean="0"/>
              <a:t> (P31) und Geburtsdatum (P569)</a:t>
            </a:r>
            <a:endParaRPr lang="en-US" dirty="0" smtClean="0"/>
          </a:p>
          <a:p>
            <a:r>
              <a:rPr lang="en-US" dirty="0" smtClean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SELECT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pid2, </a:t>
            </a:r>
            <a:r>
              <a:rPr lang="en-US" dirty="0" smtClean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sum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(probability)/2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prob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propertyPairs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WHERE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pid1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(31, 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569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AND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pid2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NOT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(31, 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569, 107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GROUP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BY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pid2</a:t>
            </a:r>
            <a:b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HAVING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smtClean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sum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(probability)/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2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$threshold</a:t>
            </a:r>
            <a:b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ORDER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BY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prob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DESC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LIMIT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$limit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endParaRPr lang="de-DE" dirty="0" smtClean="0"/>
          </a:p>
          <a:p>
            <a:pPr lvl="1"/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BP2013N2: WIKIDATA.LIB</a:t>
            </a:r>
            <a:endParaRPr lang="en-US" dirty="0"/>
          </a:p>
        </p:txBody>
      </p:sp>
      <p:graphicFrame>
        <p:nvGraphicFramePr>
          <p:cNvPr id="8" name="Content Placeholder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49499091"/>
              </p:ext>
            </p:extLst>
          </p:nvPr>
        </p:nvGraphicFramePr>
        <p:xfrm>
          <a:off x="4035287" y="0"/>
          <a:ext cx="6023113" cy="14709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147673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Workflow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BP2013N2: WIKIDATA.LIB</a:t>
            </a:r>
            <a:endParaRPr lang="en-US" dirty="0"/>
          </a:p>
        </p:txBody>
      </p:sp>
      <p:graphicFrame>
        <p:nvGraphicFramePr>
          <p:cNvPr id="8" name="Content Placeholder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80700354"/>
              </p:ext>
            </p:extLst>
          </p:nvPr>
        </p:nvGraphicFramePr>
        <p:xfrm>
          <a:off x="4035287" y="0"/>
          <a:ext cx="6023113" cy="14709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3" r="-916"/>
          <a:stretch/>
        </p:blipFill>
        <p:spPr bwMode="auto">
          <a:xfrm>
            <a:off x="620989" y="1223963"/>
            <a:ext cx="5979836" cy="4991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70389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Development Process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Process</a:t>
            </a:r>
            <a:endParaRPr lang="de-DE" dirty="0"/>
          </a:p>
          <a:p>
            <a:pPr lvl="1"/>
            <a:r>
              <a:rPr lang="de-DE" dirty="0" smtClean="0"/>
              <a:t>Repository: </a:t>
            </a:r>
            <a:r>
              <a:rPr lang="de-DE" dirty="0" err="1" smtClean="0"/>
              <a:t>Github</a:t>
            </a:r>
            <a:r>
              <a:rPr lang="de-DE" dirty="0" smtClean="0"/>
              <a:t> </a:t>
            </a:r>
          </a:p>
          <a:p>
            <a:pPr lvl="2"/>
            <a:r>
              <a:rPr lang="de-DE" dirty="0" smtClean="0"/>
              <a:t>Feature-</a:t>
            </a:r>
            <a:r>
              <a:rPr lang="de-DE" dirty="0" err="1" smtClean="0"/>
              <a:t>Branches</a:t>
            </a:r>
            <a:endParaRPr lang="de-DE" dirty="0" smtClean="0"/>
          </a:p>
          <a:p>
            <a:pPr lvl="2"/>
            <a:r>
              <a:rPr lang="de-DE" dirty="0" err="1" smtClean="0"/>
              <a:t>Pullrequests</a:t>
            </a:r>
            <a:r>
              <a:rPr lang="de-DE" dirty="0" smtClean="0"/>
              <a:t> </a:t>
            </a:r>
          </a:p>
          <a:p>
            <a:pPr lvl="2"/>
            <a:r>
              <a:rPr lang="de-DE" dirty="0" smtClean="0"/>
              <a:t>Reviews</a:t>
            </a:r>
          </a:p>
          <a:p>
            <a:pPr lvl="1"/>
            <a:r>
              <a:rPr lang="de-DE" dirty="0" err="1" smtClean="0"/>
              <a:t>Continius</a:t>
            </a:r>
            <a:r>
              <a:rPr lang="de-DE" dirty="0" smtClean="0"/>
              <a:t> Integration: Travis</a:t>
            </a:r>
          </a:p>
          <a:p>
            <a:pPr lvl="1"/>
            <a:r>
              <a:rPr lang="de-DE" dirty="0" err="1" smtClean="0"/>
              <a:t>Testcoverage</a:t>
            </a:r>
            <a:r>
              <a:rPr lang="de-DE" dirty="0" smtClean="0"/>
              <a:t>: Coveralls</a:t>
            </a:r>
          </a:p>
          <a:p>
            <a:pPr lvl="2"/>
            <a:r>
              <a:rPr lang="de-DE" dirty="0" smtClean="0"/>
              <a:t>Python: 83%</a:t>
            </a:r>
          </a:p>
          <a:p>
            <a:r>
              <a:rPr lang="en-US" dirty="0" smtClean="0"/>
              <a:t>Deployment</a:t>
            </a:r>
          </a:p>
          <a:p>
            <a:pPr lvl="1"/>
            <a:r>
              <a:rPr lang="de-DE" dirty="0" err="1" smtClean="0"/>
              <a:t>Complete</a:t>
            </a:r>
            <a:r>
              <a:rPr lang="de-DE" dirty="0" smtClean="0"/>
              <a:t> Code </a:t>
            </a:r>
            <a:r>
              <a:rPr lang="de-DE" dirty="0"/>
              <a:t>Review </a:t>
            </a:r>
            <a:r>
              <a:rPr lang="de-DE" dirty="0" err="1" smtClean="0"/>
              <a:t>by</a:t>
            </a:r>
            <a:r>
              <a:rPr lang="de-DE" dirty="0" smtClean="0"/>
              <a:t> Wikimedia (end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march</a:t>
            </a:r>
            <a:r>
              <a:rPr lang="de-DE" dirty="0" smtClean="0"/>
              <a:t>)</a:t>
            </a:r>
          </a:p>
          <a:p>
            <a:pPr lvl="1"/>
            <a:r>
              <a:rPr lang="de-DE" dirty="0" err="1" smtClean="0"/>
              <a:t>Build</a:t>
            </a:r>
            <a:r>
              <a:rPr lang="de-DE" dirty="0" smtClean="0"/>
              <a:t> </a:t>
            </a:r>
            <a:r>
              <a:rPr lang="de-DE" dirty="0" err="1" smtClean="0"/>
              <a:t>integration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wikibase</a:t>
            </a:r>
            <a:endParaRPr lang="de-DE" dirty="0" smtClean="0"/>
          </a:p>
          <a:p>
            <a:pPr lvl="1"/>
            <a:r>
              <a:rPr lang="de-DE" dirty="0" err="1" smtClean="0"/>
              <a:t>stages</a:t>
            </a:r>
            <a:endParaRPr lang="de-DE" dirty="0"/>
          </a:p>
          <a:p>
            <a:pPr lvl="2"/>
            <a:r>
              <a:rPr lang="de-DE" dirty="0" err="1" smtClean="0"/>
              <a:t>beta</a:t>
            </a:r>
            <a:r>
              <a:rPr lang="de-DE" dirty="0" smtClean="0"/>
              <a:t> </a:t>
            </a:r>
            <a:r>
              <a:rPr lang="de-DE" dirty="0" err="1" smtClean="0"/>
              <a:t>instance</a:t>
            </a:r>
            <a:endParaRPr lang="de-DE" dirty="0" smtClean="0"/>
          </a:p>
          <a:p>
            <a:pPr lvl="2"/>
            <a:r>
              <a:rPr lang="de-DE" dirty="0" smtClean="0"/>
              <a:t>test.wikidata.org</a:t>
            </a:r>
          </a:p>
          <a:p>
            <a:pPr lvl="2"/>
            <a:r>
              <a:rPr lang="de-DE" dirty="0" smtClean="0"/>
              <a:t>wikidata.org</a:t>
            </a:r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A2346-7C21-4736-B97B-2F87BBCB2489}" type="datetime1">
              <a:rPr lang="de-DE" smtClean="0"/>
              <a:t>12.03.2014</a:t>
            </a:fld>
            <a:endParaRPr lang="en-US"/>
          </a:p>
        </p:txBody>
      </p:sp>
      <p:pic>
        <p:nvPicPr>
          <p:cNvPr id="1026" name="Picture 2" descr="https://s3.amazonaws.com/photos.angel.co/startups/i/183776-fe64ad77dfe306eb242f72a12aef00b2-medium_jpg.jpg?buster=136355319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7008" y="2923384"/>
            <a:ext cx="1142225" cy="1149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ploobs.com.br/wp-content/uploads/2013/07/travis-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7896" y="1031815"/>
            <a:ext cx="1987825" cy="982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www.molecularecologist.com/wp-content/uploads/2013/11/github-logo.jpg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2855" y="1672510"/>
            <a:ext cx="28575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s://github-camo.global.ssl.fastly.net/386e2dc78f2abe64258fefdc06c5480af546ca06/68747470733a2f2f7472617669732d63692e6f72672f57696b69646174612d6c69622f50726f70657274795375676765737465722d507974686f6e2e706e673f6272616e63683d6d617374657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217" y="2129597"/>
            <a:ext cx="991739" cy="244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4068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9" name="Inhaltsplatzhalt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Neue Features: (Felix)</a:t>
            </a:r>
          </a:p>
          <a:p>
            <a:r>
              <a:rPr lang="de-DE" dirty="0"/>
              <a:t> - Anpassungen an aktuelles </a:t>
            </a:r>
            <a:r>
              <a:rPr lang="de-DE" dirty="0" err="1"/>
              <a:t>Dumpformat</a:t>
            </a:r>
            <a:endParaRPr lang="de-DE" dirty="0"/>
          </a:p>
          <a:p>
            <a:r>
              <a:rPr lang="de-DE" dirty="0"/>
              <a:t> - Vereinigung mit normalen Suchergebnissen (Problematiken mit </a:t>
            </a:r>
            <a:r>
              <a:rPr lang="de-DE" dirty="0" err="1"/>
              <a:t>limit</a:t>
            </a:r>
            <a:r>
              <a:rPr lang="de-DE" dirty="0"/>
              <a:t>/</a:t>
            </a:r>
            <a:r>
              <a:rPr lang="de-DE" dirty="0" err="1"/>
              <a:t>continue</a:t>
            </a:r>
            <a:r>
              <a:rPr lang="de-DE" dirty="0" smtClean="0"/>
              <a:t>)</a:t>
            </a:r>
          </a:p>
          <a:p>
            <a:r>
              <a:rPr lang="en-US" dirty="0"/>
              <a:t> </a:t>
            </a:r>
            <a:r>
              <a:rPr lang="en-US" dirty="0" smtClean="0"/>
              <a:t>- Testing</a:t>
            </a:r>
            <a:endParaRPr lang="de-DE" dirty="0" smtClean="0"/>
          </a:p>
          <a:p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0F803-C1FA-44C6-AB85-6ADB9A37F592}" type="datetime1">
              <a:rPr lang="de-DE" smtClean="0"/>
              <a:t>12.03.2014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173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owerpoint_hpi_cgs_wide">
  <a:themeElements>
    <a:clrScheme name="HPI Default">
      <a:dk1>
        <a:sysClr val="windowText" lastClr="000000"/>
      </a:dk1>
      <a:lt1>
        <a:sysClr val="window" lastClr="FFFFFF"/>
      </a:lt1>
      <a:dk2>
        <a:srgbClr val="514949"/>
      </a:dk2>
      <a:lt2>
        <a:srgbClr val="E1E1DB"/>
      </a:lt2>
      <a:accent1>
        <a:srgbClr val="F6A800"/>
      </a:accent1>
      <a:accent2>
        <a:srgbClr val="B1063A"/>
      </a:accent2>
      <a:accent3>
        <a:srgbClr val="E05F00"/>
      </a:accent3>
      <a:accent4>
        <a:srgbClr val="5A6065"/>
      </a:accent4>
      <a:accent5>
        <a:srgbClr val="007A9E"/>
      </a:accent5>
      <a:accent6>
        <a:srgbClr val="C0C4C8"/>
      </a:accent6>
      <a:hlink>
        <a:srgbClr val="FFDC87"/>
      </a:hlink>
      <a:folHlink>
        <a:srgbClr val="9FC8D5"/>
      </a:folHlink>
    </a:clrScheme>
    <a:fontScheme name="HPI Default">
      <a:majorFont>
        <a:latin typeface="Neo Sans Std"/>
        <a:ea typeface=""/>
        <a:cs typeface=""/>
      </a:majorFont>
      <a:minorFont>
        <a:latin typeface="Calibri"/>
        <a:ea typeface=""/>
        <a:cs typeface="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powerpoint_hpi_cgs_wide</Template>
  <TotalTime>0</TotalTime>
  <Words>1360</Words>
  <Application>Microsoft Office PowerPoint</Application>
  <PresentationFormat>Custom</PresentationFormat>
  <Paragraphs>311</Paragraphs>
  <Slides>26</Slides>
  <Notes>10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7" baseType="lpstr">
      <vt:lpstr>powerpoint_hpi_cgs_wide</vt:lpstr>
      <vt:lpstr>PropertySuggester</vt:lpstr>
      <vt:lpstr>Agenda</vt:lpstr>
      <vt:lpstr>PropertySuggester Workflow</vt:lpstr>
      <vt:lpstr>Workflow</vt:lpstr>
      <vt:lpstr>Workflow</vt:lpstr>
      <vt:lpstr>Workflow</vt:lpstr>
      <vt:lpstr>Workflow</vt:lpstr>
      <vt:lpstr>Development Process</vt:lpstr>
      <vt:lpstr>PowerPoint Presentation</vt:lpstr>
      <vt:lpstr>Evaluation</vt:lpstr>
      <vt:lpstr>Evaluation</vt:lpstr>
      <vt:lpstr>PowerPoint Presentation</vt:lpstr>
      <vt:lpstr>Results</vt:lpstr>
      <vt:lpstr>First letter evaluation</vt:lpstr>
      <vt:lpstr>Implementation</vt:lpstr>
      <vt:lpstr>Evaluation</vt:lpstr>
      <vt:lpstr>Future plans</vt:lpstr>
      <vt:lpstr>PowerPoint Presentation</vt:lpstr>
      <vt:lpstr>Edit lists</vt:lpstr>
      <vt:lpstr>Classifiers</vt:lpstr>
      <vt:lpstr>TF IDF</vt:lpstr>
      <vt:lpstr>Algorithm for finding Classifiers</vt:lpstr>
      <vt:lpstr>Finding “Misfits“</vt:lpstr>
      <vt:lpstr>Adjust Property Ranking</vt:lpstr>
      <vt:lpstr>Finding Examples / Representatives</vt:lpstr>
      <vt:lpstr>PowerPoint Presentation</vt:lpstr>
    </vt:vector>
  </TitlesOfParts>
  <Company>Hasso-Plattner-Institut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virginia.weidhaas</dc:creator>
  <cp:lastModifiedBy>virginia.weidhaas</cp:lastModifiedBy>
  <cp:revision>186</cp:revision>
  <dcterms:created xsi:type="dcterms:W3CDTF">2014-01-22T15:15:36Z</dcterms:created>
  <dcterms:modified xsi:type="dcterms:W3CDTF">2014-03-12T14:21:48Z</dcterms:modified>
</cp:coreProperties>
</file>